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6" r:id="rId1"/>
  </p:sldMasterIdLst>
  <p:sldIdLst>
    <p:sldId id="256" r:id="rId2"/>
    <p:sldId id="275" r:id="rId3"/>
    <p:sldId id="259" r:id="rId4"/>
    <p:sldId id="272" r:id="rId5"/>
    <p:sldId id="274" r:id="rId6"/>
    <p:sldId id="260" r:id="rId7"/>
    <p:sldId id="266" r:id="rId8"/>
    <p:sldId id="267" r:id="rId9"/>
    <p:sldId id="270" r:id="rId10"/>
    <p:sldId id="264" r:id="rId11"/>
    <p:sldId id="271" r:id="rId12"/>
    <p:sldId id="273" r:id="rId13"/>
    <p:sldId id="269" r:id="rId1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C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30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9233BB-B7E6-40AE-BBA6-B6D8DE52AF8B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1A3984E-9607-42B3-9F1D-86AAFE380A18}">
      <dgm:prSet phldrT="[Text]"/>
      <dgm:spPr/>
      <dgm:t>
        <a:bodyPr/>
        <a:lstStyle/>
        <a:p>
          <a:r>
            <a:rPr lang="en-US" dirty="0"/>
            <a:t>Goal A</a:t>
          </a:r>
        </a:p>
      </dgm:t>
    </dgm:pt>
    <dgm:pt modelId="{D339057F-018A-4476-87AC-A14EE7D48C78}" type="parTrans" cxnId="{5FF294AD-1386-4805-85AB-FE5CA9296F70}">
      <dgm:prSet/>
      <dgm:spPr/>
      <dgm:t>
        <a:bodyPr/>
        <a:lstStyle/>
        <a:p>
          <a:endParaRPr lang="en-US"/>
        </a:p>
      </dgm:t>
    </dgm:pt>
    <dgm:pt modelId="{E628C1D3-CE5B-45E9-9ABF-8EF3A6A1F288}" type="sibTrans" cxnId="{5FF294AD-1386-4805-85AB-FE5CA9296F70}">
      <dgm:prSet/>
      <dgm:spPr/>
      <dgm:t>
        <a:bodyPr/>
        <a:lstStyle/>
        <a:p>
          <a:endParaRPr lang="en-US"/>
        </a:p>
      </dgm:t>
    </dgm:pt>
    <dgm:pt modelId="{95DB264D-11A5-40E4-993E-D9F5FF06A6B2}">
      <dgm:prSet phldrT="[Text]"/>
      <dgm:spPr/>
      <dgm:t>
        <a:bodyPr/>
        <a:lstStyle/>
        <a:p>
          <a:r>
            <a:rPr lang="en-US" dirty="0"/>
            <a:t>Project A1</a:t>
          </a:r>
        </a:p>
      </dgm:t>
    </dgm:pt>
    <dgm:pt modelId="{F9F76B7B-D4B4-4D8D-B9FC-A9C97130F91B}" type="parTrans" cxnId="{69E6A028-0B03-4958-A34B-AC4796602D51}">
      <dgm:prSet/>
      <dgm:spPr/>
      <dgm:t>
        <a:bodyPr/>
        <a:lstStyle/>
        <a:p>
          <a:endParaRPr lang="en-US"/>
        </a:p>
      </dgm:t>
    </dgm:pt>
    <dgm:pt modelId="{30944576-569B-4174-A386-D0551B2420F2}" type="sibTrans" cxnId="{69E6A028-0B03-4958-A34B-AC4796602D51}">
      <dgm:prSet/>
      <dgm:spPr/>
      <dgm:t>
        <a:bodyPr/>
        <a:lstStyle/>
        <a:p>
          <a:endParaRPr lang="en-US"/>
        </a:p>
      </dgm:t>
    </dgm:pt>
    <dgm:pt modelId="{CF775069-1169-4327-ACED-9596D941CFB2}">
      <dgm:prSet phldrT="[Text]"/>
      <dgm:spPr/>
      <dgm:t>
        <a:bodyPr/>
        <a:lstStyle/>
        <a:p>
          <a:r>
            <a:rPr lang="en-US" dirty="0"/>
            <a:t>Project A2</a:t>
          </a:r>
        </a:p>
      </dgm:t>
    </dgm:pt>
    <dgm:pt modelId="{AF51385B-949C-4557-A9F7-73208706FE61}" type="parTrans" cxnId="{FFC05E44-E988-4817-8B23-5E1DB6062C50}">
      <dgm:prSet/>
      <dgm:spPr/>
      <dgm:t>
        <a:bodyPr/>
        <a:lstStyle/>
        <a:p>
          <a:endParaRPr lang="en-US"/>
        </a:p>
      </dgm:t>
    </dgm:pt>
    <dgm:pt modelId="{C86F5A25-600B-4F74-883E-22023015E59A}" type="sibTrans" cxnId="{FFC05E44-E988-4817-8B23-5E1DB6062C50}">
      <dgm:prSet/>
      <dgm:spPr/>
      <dgm:t>
        <a:bodyPr/>
        <a:lstStyle/>
        <a:p>
          <a:endParaRPr lang="en-US"/>
        </a:p>
      </dgm:t>
    </dgm:pt>
    <dgm:pt modelId="{BB64C394-4AFC-444A-9EC1-29CF1B8D049A}">
      <dgm:prSet phldrT="[Text]"/>
      <dgm:spPr/>
      <dgm:t>
        <a:bodyPr/>
        <a:lstStyle/>
        <a:p>
          <a:r>
            <a:rPr lang="en-US" dirty="0"/>
            <a:t>Activity A1.1</a:t>
          </a:r>
        </a:p>
      </dgm:t>
    </dgm:pt>
    <dgm:pt modelId="{2A2EC126-191B-46B0-9196-B5086BE66B8A}" type="parTrans" cxnId="{3F613542-6939-47B0-8EE0-00440C30C9FB}">
      <dgm:prSet/>
      <dgm:spPr/>
      <dgm:t>
        <a:bodyPr/>
        <a:lstStyle/>
        <a:p>
          <a:endParaRPr lang="en-US"/>
        </a:p>
      </dgm:t>
    </dgm:pt>
    <dgm:pt modelId="{0F71480E-F3F6-4984-93B5-D524E1EA82FF}" type="sibTrans" cxnId="{3F613542-6939-47B0-8EE0-00440C30C9FB}">
      <dgm:prSet/>
      <dgm:spPr/>
      <dgm:t>
        <a:bodyPr/>
        <a:lstStyle/>
        <a:p>
          <a:endParaRPr lang="en-US"/>
        </a:p>
      </dgm:t>
    </dgm:pt>
    <dgm:pt modelId="{A5309C96-F700-4EAA-8008-F9F74E52D354}">
      <dgm:prSet phldrT="[Text]"/>
      <dgm:spPr/>
      <dgm:t>
        <a:bodyPr/>
        <a:lstStyle/>
        <a:p>
          <a:r>
            <a:rPr lang="en-US" dirty="0"/>
            <a:t>Activity A1.2</a:t>
          </a:r>
        </a:p>
      </dgm:t>
    </dgm:pt>
    <dgm:pt modelId="{704074BF-6B52-4DF7-8D34-2687B9057D40}" type="parTrans" cxnId="{DC151761-C115-4177-A82F-9E2C0103B6B3}">
      <dgm:prSet/>
      <dgm:spPr/>
      <dgm:t>
        <a:bodyPr/>
        <a:lstStyle/>
        <a:p>
          <a:endParaRPr lang="en-US"/>
        </a:p>
      </dgm:t>
    </dgm:pt>
    <dgm:pt modelId="{35A0665D-5BB0-4361-8063-45E2AEF18B97}" type="sibTrans" cxnId="{DC151761-C115-4177-A82F-9E2C0103B6B3}">
      <dgm:prSet/>
      <dgm:spPr/>
      <dgm:t>
        <a:bodyPr/>
        <a:lstStyle/>
        <a:p>
          <a:endParaRPr lang="en-US"/>
        </a:p>
      </dgm:t>
    </dgm:pt>
    <dgm:pt modelId="{EEF145D9-F58C-4105-9D32-5A1AAEB329A9}">
      <dgm:prSet phldrT="[Text]"/>
      <dgm:spPr/>
      <dgm:t>
        <a:bodyPr/>
        <a:lstStyle/>
        <a:p>
          <a:r>
            <a:rPr lang="en-US" dirty="0"/>
            <a:t>Activity A2.1</a:t>
          </a:r>
        </a:p>
      </dgm:t>
    </dgm:pt>
    <dgm:pt modelId="{28390551-FF23-4C7F-A88D-7EEBD8816F43}" type="parTrans" cxnId="{341A4645-A6EB-411F-8648-54B26B7D34E8}">
      <dgm:prSet/>
      <dgm:spPr/>
      <dgm:t>
        <a:bodyPr/>
        <a:lstStyle/>
        <a:p>
          <a:endParaRPr lang="en-US"/>
        </a:p>
      </dgm:t>
    </dgm:pt>
    <dgm:pt modelId="{85C6F6CE-1237-436B-AEC6-DFABC5D4503C}" type="sibTrans" cxnId="{341A4645-A6EB-411F-8648-54B26B7D34E8}">
      <dgm:prSet/>
      <dgm:spPr/>
      <dgm:t>
        <a:bodyPr/>
        <a:lstStyle/>
        <a:p>
          <a:endParaRPr lang="en-US"/>
        </a:p>
      </dgm:t>
    </dgm:pt>
    <dgm:pt modelId="{E02946C6-5FC9-41BD-9721-54BA51BB4ADF}">
      <dgm:prSet phldrT="[Text]"/>
      <dgm:spPr/>
      <dgm:t>
        <a:bodyPr/>
        <a:lstStyle/>
        <a:p>
          <a:r>
            <a:rPr lang="en-US" dirty="0"/>
            <a:t>Activity A2.2</a:t>
          </a:r>
        </a:p>
      </dgm:t>
    </dgm:pt>
    <dgm:pt modelId="{BE99E273-EFFB-41A4-9454-33FAA65534FD}" type="parTrans" cxnId="{EC04ABDE-8F1F-4FB6-9E7E-1806F7A5FBA9}">
      <dgm:prSet/>
      <dgm:spPr/>
      <dgm:t>
        <a:bodyPr/>
        <a:lstStyle/>
        <a:p>
          <a:endParaRPr lang="en-US"/>
        </a:p>
      </dgm:t>
    </dgm:pt>
    <dgm:pt modelId="{653330CD-23CF-4F05-AD3B-5F656269C6DE}" type="sibTrans" cxnId="{EC04ABDE-8F1F-4FB6-9E7E-1806F7A5FBA9}">
      <dgm:prSet/>
      <dgm:spPr/>
      <dgm:t>
        <a:bodyPr/>
        <a:lstStyle/>
        <a:p>
          <a:endParaRPr lang="en-US"/>
        </a:p>
      </dgm:t>
    </dgm:pt>
    <dgm:pt modelId="{6C3100FA-0B6F-464F-B177-C663E881F40D}">
      <dgm:prSet phldrT="[Text]"/>
      <dgm:spPr/>
      <dgm:t>
        <a:bodyPr/>
        <a:lstStyle/>
        <a:p>
          <a:r>
            <a:rPr lang="en-US" dirty="0"/>
            <a:t>1</a:t>
          </a:r>
          <a:r>
            <a:rPr lang="en-US" baseline="30000" dirty="0"/>
            <a:t>st</a:t>
          </a:r>
          <a:r>
            <a:rPr lang="en-US" dirty="0"/>
            <a:t> Priority Need</a:t>
          </a:r>
        </a:p>
      </dgm:t>
    </dgm:pt>
    <dgm:pt modelId="{5D8B61B3-2865-49F0-9F47-AA955355D2F6}" type="parTrans" cxnId="{EB17B9D3-19B3-4557-8AA8-600B72DDCED0}">
      <dgm:prSet/>
      <dgm:spPr/>
      <dgm:t>
        <a:bodyPr/>
        <a:lstStyle/>
        <a:p>
          <a:endParaRPr lang="en-US"/>
        </a:p>
      </dgm:t>
    </dgm:pt>
    <dgm:pt modelId="{E7BB9259-3AC1-4B97-9401-855A70DC2C74}" type="sibTrans" cxnId="{EB17B9D3-19B3-4557-8AA8-600B72DDCED0}">
      <dgm:prSet/>
      <dgm:spPr/>
      <dgm:t>
        <a:bodyPr/>
        <a:lstStyle/>
        <a:p>
          <a:endParaRPr lang="en-US"/>
        </a:p>
      </dgm:t>
    </dgm:pt>
    <dgm:pt modelId="{7B26A7EC-24A5-45E5-A75C-B204E7487935}">
      <dgm:prSet phldrT="[Text]"/>
      <dgm:spPr/>
      <dgm:t>
        <a:bodyPr/>
        <a:lstStyle/>
        <a:p>
          <a:r>
            <a:rPr lang="en-US" dirty="0"/>
            <a:t>Goal B</a:t>
          </a:r>
        </a:p>
      </dgm:t>
    </dgm:pt>
    <dgm:pt modelId="{D64E7C69-6FB7-41A3-A590-BC828847B230}" type="parTrans" cxnId="{9ADA85E7-E71A-4ED3-992E-921635CEBB25}">
      <dgm:prSet/>
      <dgm:spPr/>
      <dgm:t>
        <a:bodyPr/>
        <a:lstStyle/>
        <a:p>
          <a:endParaRPr lang="en-US"/>
        </a:p>
      </dgm:t>
    </dgm:pt>
    <dgm:pt modelId="{4D2186DA-79D5-4E52-820A-345A27AAEE5C}" type="sibTrans" cxnId="{9ADA85E7-E71A-4ED3-992E-921635CEBB25}">
      <dgm:prSet/>
      <dgm:spPr/>
      <dgm:t>
        <a:bodyPr/>
        <a:lstStyle/>
        <a:p>
          <a:endParaRPr lang="en-US"/>
        </a:p>
      </dgm:t>
    </dgm:pt>
    <dgm:pt modelId="{EDC4EC0B-7C56-4D0F-BF5E-234ED07F083D}">
      <dgm:prSet phldrT="[Text]"/>
      <dgm:spPr/>
      <dgm:t>
        <a:bodyPr/>
        <a:lstStyle/>
        <a:p>
          <a:r>
            <a:rPr lang="en-US" dirty="0"/>
            <a:t>Project B1</a:t>
          </a:r>
        </a:p>
      </dgm:t>
    </dgm:pt>
    <dgm:pt modelId="{115DA6A6-6879-4A62-BD22-C7523ACC75AC}" type="parTrans" cxnId="{F0EB537A-7A9F-4A2B-9A38-8D53AC025A9E}">
      <dgm:prSet/>
      <dgm:spPr/>
      <dgm:t>
        <a:bodyPr/>
        <a:lstStyle/>
        <a:p>
          <a:endParaRPr lang="en-US"/>
        </a:p>
      </dgm:t>
    </dgm:pt>
    <dgm:pt modelId="{9650C603-8170-4326-9315-56EB1DFDBB5B}" type="sibTrans" cxnId="{F0EB537A-7A9F-4A2B-9A38-8D53AC025A9E}">
      <dgm:prSet/>
      <dgm:spPr/>
      <dgm:t>
        <a:bodyPr/>
        <a:lstStyle/>
        <a:p>
          <a:endParaRPr lang="en-US"/>
        </a:p>
      </dgm:t>
    </dgm:pt>
    <dgm:pt modelId="{1DA89C74-9FDE-4F6F-8EE9-C30956CEE2D9}">
      <dgm:prSet phldrT="[Text]"/>
      <dgm:spPr/>
      <dgm:t>
        <a:bodyPr/>
        <a:lstStyle/>
        <a:p>
          <a:r>
            <a:rPr lang="en-US" dirty="0"/>
            <a:t>Activity B1.1</a:t>
          </a:r>
        </a:p>
      </dgm:t>
    </dgm:pt>
    <dgm:pt modelId="{1F1207F9-2B5C-4F70-AE6D-2C37B02758BB}" type="parTrans" cxnId="{7AC9515F-7C30-4403-8560-BC35ADC27D2D}">
      <dgm:prSet/>
      <dgm:spPr/>
      <dgm:t>
        <a:bodyPr/>
        <a:lstStyle/>
        <a:p>
          <a:endParaRPr lang="en-US"/>
        </a:p>
      </dgm:t>
    </dgm:pt>
    <dgm:pt modelId="{6137B0F2-0BF0-4060-AFD4-B186CDEFFCBA}" type="sibTrans" cxnId="{7AC9515F-7C30-4403-8560-BC35ADC27D2D}">
      <dgm:prSet/>
      <dgm:spPr/>
      <dgm:t>
        <a:bodyPr/>
        <a:lstStyle/>
        <a:p>
          <a:endParaRPr lang="en-US"/>
        </a:p>
      </dgm:t>
    </dgm:pt>
    <dgm:pt modelId="{7FDFE3A6-C2CE-47A7-A1D7-B0E827686B48}">
      <dgm:prSet phldrT="[Text]"/>
      <dgm:spPr/>
      <dgm:t>
        <a:bodyPr/>
        <a:lstStyle/>
        <a:p>
          <a:r>
            <a:rPr lang="en-US" dirty="0"/>
            <a:t>Activity B1.2</a:t>
          </a:r>
        </a:p>
      </dgm:t>
    </dgm:pt>
    <dgm:pt modelId="{F34C42E8-624C-47CD-9D21-26BBB0DD2191}" type="parTrans" cxnId="{715221B9-6FA7-4D4B-9A8E-3F319054DE00}">
      <dgm:prSet/>
      <dgm:spPr/>
      <dgm:t>
        <a:bodyPr/>
        <a:lstStyle/>
        <a:p>
          <a:endParaRPr lang="en-US"/>
        </a:p>
      </dgm:t>
    </dgm:pt>
    <dgm:pt modelId="{BC1192EB-5CE7-4FEF-904C-731EAC5B232D}" type="sibTrans" cxnId="{715221B9-6FA7-4D4B-9A8E-3F319054DE00}">
      <dgm:prSet/>
      <dgm:spPr/>
      <dgm:t>
        <a:bodyPr/>
        <a:lstStyle/>
        <a:p>
          <a:endParaRPr lang="en-US"/>
        </a:p>
      </dgm:t>
    </dgm:pt>
    <dgm:pt modelId="{75D4E0A0-AEEB-46E8-AEBE-E918F7B35B1C}">
      <dgm:prSet phldrT="[Text]"/>
      <dgm:spPr/>
      <dgm:t>
        <a:bodyPr/>
        <a:lstStyle/>
        <a:p>
          <a:r>
            <a:rPr lang="en-US" dirty="0"/>
            <a:t>Project B2</a:t>
          </a:r>
        </a:p>
      </dgm:t>
    </dgm:pt>
    <dgm:pt modelId="{88598908-8F0C-4DD7-AF01-B3AEAFBB3E2E}" type="parTrans" cxnId="{02B06CAA-AD3C-4EA0-8474-57717A3E2B56}">
      <dgm:prSet/>
      <dgm:spPr/>
      <dgm:t>
        <a:bodyPr/>
        <a:lstStyle/>
        <a:p>
          <a:endParaRPr lang="en-US"/>
        </a:p>
      </dgm:t>
    </dgm:pt>
    <dgm:pt modelId="{E7161B5B-A408-4818-96B3-34FDF9BABDC2}" type="sibTrans" cxnId="{02B06CAA-AD3C-4EA0-8474-57717A3E2B56}">
      <dgm:prSet/>
      <dgm:spPr/>
      <dgm:t>
        <a:bodyPr/>
        <a:lstStyle/>
        <a:p>
          <a:endParaRPr lang="en-US"/>
        </a:p>
      </dgm:t>
    </dgm:pt>
    <dgm:pt modelId="{DA10E6F9-8B54-4F0B-A554-7AE92C973179}">
      <dgm:prSet phldrT="[Text]"/>
      <dgm:spPr/>
      <dgm:t>
        <a:bodyPr/>
        <a:lstStyle/>
        <a:p>
          <a:r>
            <a:rPr lang="en-US" dirty="0"/>
            <a:t>Activity B2.1</a:t>
          </a:r>
        </a:p>
      </dgm:t>
    </dgm:pt>
    <dgm:pt modelId="{FBEF4A76-DAE3-4319-BD2A-B31723339685}" type="parTrans" cxnId="{B69BB31E-7E8E-4C9E-8F34-039A655CB458}">
      <dgm:prSet/>
      <dgm:spPr/>
      <dgm:t>
        <a:bodyPr/>
        <a:lstStyle/>
        <a:p>
          <a:endParaRPr lang="en-US"/>
        </a:p>
      </dgm:t>
    </dgm:pt>
    <dgm:pt modelId="{CC406E41-1F55-49FF-B957-8F7DA5C6A13B}" type="sibTrans" cxnId="{B69BB31E-7E8E-4C9E-8F34-039A655CB458}">
      <dgm:prSet/>
      <dgm:spPr/>
      <dgm:t>
        <a:bodyPr/>
        <a:lstStyle/>
        <a:p>
          <a:endParaRPr lang="en-US"/>
        </a:p>
      </dgm:t>
    </dgm:pt>
    <dgm:pt modelId="{5A7585BE-16D8-4DCF-8287-F3A6CA191C8C}">
      <dgm:prSet phldrT="[Text]"/>
      <dgm:spPr/>
      <dgm:t>
        <a:bodyPr/>
        <a:lstStyle/>
        <a:p>
          <a:r>
            <a:rPr lang="en-US" dirty="0"/>
            <a:t>Activity B2.2</a:t>
          </a:r>
        </a:p>
      </dgm:t>
    </dgm:pt>
    <dgm:pt modelId="{F41CAABA-D903-429F-A48B-97C9B5F71E2C}" type="parTrans" cxnId="{8AF79CE7-B792-44C6-88BB-AD9A83687459}">
      <dgm:prSet/>
      <dgm:spPr/>
      <dgm:t>
        <a:bodyPr/>
        <a:lstStyle/>
        <a:p>
          <a:endParaRPr lang="en-US"/>
        </a:p>
      </dgm:t>
    </dgm:pt>
    <dgm:pt modelId="{C372BD6B-2553-4B0A-A118-B9905EF75EFB}" type="sibTrans" cxnId="{8AF79CE7-B792-44C6-88BB-AD9A83687459}">
      <dgm:prSet/>
      <dgm:spPr/>
      <dgm:t>
        <a:bodyPr/>
        <a:lstStyle/>
        <a:p>
          <a:endParaRPr lang="en-US"/>
        </a:p>
      </dgm:t>
    </dgm:pt>
    <dgm:pt modelId="{440AACE4-9885-4AB6-B441-F1D99EB2C936}">
      <dgm:prSet phldrT="[Text]"/>
      <dgm:spPr/>
      <dgm:t>
        <a:bodyPr/>
        <a:lstStyle/>
        <a:p>
          <a:r>
            <a:rPr lang="en-US" dirty="0"/>
            <a:t>2</a:t>
          </a:r>
          <a:r>
            <a:rPr lang="en-US" baseline="30000" dirty="0"/>
            <a:t>nd</a:t>
          </a:r>
          <a:r>
            <a:rPr lang="en-US" dirty="0"/>
            <a:t> Priority Need</a:t>
          </a:r>
        </a:p>
      </dgm:t>
    </dgm:pt>
    <dgm:pt modelId="{4D7B42ED-7DB3-4A80-9695-834BAE5A402C}" type="parTrans" cxnId="{05A6EA7F-8560-488E-B011-562E323832C0}">
      <dgm:prSet/>
      <dgm:spPr/>
      <dgm:t>
        <a:bodyPr/>
        <a:lstStyle/>
        <a:p>
          <a:endParaRPr lang="en-US"/>
        </a:p>
      </dgm:t>
    </dgm:pt>
    <dgm:pt modelId="{9562CADC-F314-43C0-89BC-1815E440BFA2}" type="sibTrans" cxnId="{05A6EA7F-8560-488E-B011-562E323832C0}">
      <dgm:prSet/>
      <dgm:spPr/>
      <dgm:t>
        <a:bodyPr/>
        <a:lstStyle/>
        <a:p>
          <a:endParaRPr lang="en-US"/>
        </a:p>
      </dgm:t>
    </dgm:pt>
    <dgm:pt modelId="{CC120A13-7F5B-4B8B-B2DA-1CAC4A0CEC65}">
      <dgm:prSet phldrT="[Text]"/>
      <dgm:spPr/>
      <dgm:t>
        <a:bodyPr/>
        <a:lstStyle/>
        <a:p>
          <a:r>
            <a:rPr lang="en-US" dirty="0"/>
            <a:t>Goal C</a:t>
          </a:r>
        </a:p>
      </dgm:t>
    </dgm:pt>
    <dgm:pt modelId="{AFEE8E02-18B1-48E7-B2E5-DFFBB9844F86}" type="parTrans" cxnId="{53CDD0F2-C7E9-415F-94FC-52F0FD6756FA}">
      <dgm:prSet/>
      <dgm:spPr/>
      <dgm:t>
        <a:bodyPr/>
        <a:lstStyle/>
        <a:p>
          <a:endParaRPr lang="en-US"/>
        </a:p>
      </dgm:t>
    </dgm:pt>
    <dgm:pt modelId="{18171297-6C20-4BAF-95F1-C413CB499C6D}" type="sibTrans" cxnId="{53CDD0F2-C7E9-415F-94FC-52F0FD6756FA}">
      <dgm:prSet/>
      <dgm:spPr/>
      <dgm:t>
        <a:bodyPr/>
        <a:lstStyle/>
        <a:p>
          <a:endParaRPr lang="en-US"/>
        </a:p>
      </dgm:t>
    </dgm:pt>
    <dgm:pt modelId="{140D3D52-BDE3-43AB-BFD8-3CCA7F5FD64A}">
      <dgm:prSet phldrT="[Text]"/>
      <dgm:spPr/>
      <dgm:t>
        <a:bodyPr/>
        <a:lstStyle/>
        <a:p>
          <a:r>
            <a:rPr lang="en-US" dirty="0"/>
            <a:t>Project C1</a:t>
          </a:r>
        </a:p>
      </dgm:t>
    </dgm:pt>
    <dgm:pt modelId="{95AB2FCE-855C-4147-8908-C09EB671D44B}" type="parTrans" cxnId="{5863F13E-F3D4-408B-99B5-28DD4421DDE7}">
      <dgm:prSet/>
      <dgm:spPr/>
      <dgm:t>
        <a:bodyPr/>
        <a:lstStyle/>
        <a:p>
          <a:endParaRPr lang="en-US"/>
        </a:p>
      </dgm:t>
    </dgm:pt>
    <dgm:pt modelId="{6C64ECCA-C219-4D3B-92DF-719EDD4C5EE3}" type="sibTrans" cxnId="{5863F13E-F3D4-408B-99B5-28DD4421DDE7}">
      <dgm:prSet/>
      <dgm:spPr/>
      <dgm:t>
        <a:bodyPr/>
        <a:lstStyle/>
        <a:p>
          <a:endParaRPr lang="en-US"/>
        </a:p>
      </dgm:t>
    </dgm:pt>
    <dgm:pt modelId="{DA994E4F-99E6-4AB6-BCD9-CE9C10134F84}">
      <dgm:prSet phldrT="[Text]"/>
      <dgm:spPr/>
      <dgm:t>
        <a:bodyPr/>
        <a:lstStyle/>
        <a:p>
          <a:r>
            <a:rPr lang="en-US" dirty="0"/>
            <a:t>Activity C1.1</a:t>
          </a:r>
        </a:p>
      </dgm:t>
    </dgm:pt>
    <dgm:pt modelId="{FDF3C5DE-BC08-4ACD-B7C2-78EDD0BD8F5A}" type="parTrans" cxnId="{3A580C0E-AEDD-45E8-BF2E-9CB344999C85}">
      <dgm:prSet/>
      <dgm:spPr/>
      <dgm:t>
        <a:bodyPr/>
        <a:lstStyle/>
        <a:p>
          <a:endParaRPr lang="en-US"/>
        </a:p>
      </dgm:t>
    </dgm:pt>
    <dgm:pt modelId="{890829B1-8623-474D-80E3-BA98EAA4B1F1}" type="sibTrans" cxnId="{3A580C0E-AEDD-45E8-BF2E-9CB344999C85}">
      <dgm:prSet/>
      <dgm:spPr/>
      <dgm:t>
        <a:bodyPr/>
        <a:lstStyle/>
        <a:p>
          <a:endParaRPr lang="en-US"/>
        </a:p>
      </dgm:t>
    </dgm:pt>
    <dgm:pt modelId="{96763E75-CD5C-4200-8A03-67C1D658A1B3}">
      <dgm:prSet phldrT="[Text]"/>
      <dgm:spPr/>
      <dgm:t>
        <a:bodyPr/>
        <a:lstStyle/>
        <a:p>
          <a:r>
            <a:rPr lang="en-US" dirty="0"/>
            <a:t>Activity C1.2</a:t>
          </a:r>
        </a:p>
      </dgm:t>
    </dgm:pt>
    <dgm:pt modelId="{9DBEB4A6-C14E-4344-89C1-F1A579512512}" type="parTrans" cxnId="{F166AD48-7355-4C8B-BAD4-4372D30DC710}">
      <dgm:prSet/>
      <dgm:spPr/>
      <dgm:t>
        <a:bodyPr/>
        <a:lstStyle/>
        <a:p>
          <a:endParaRPr lang="en-US"/>
        </a:p>
      </dgm:t>
    </dgm:pt>
    <dgm:pt modelId="{7CB87767-ECCF-43A2-8F4F-63DFD71F4A15}" type="sibTrans" cxnId="{F166AD48-7355-4C8B-BAD4-4372D30DC710}">
      <dgm:prSet/>
      <dgm:spPr/>
      <dgm:t>
        <a:bodyPr/>
        <a:lstStyle/>
        <a:p>
          <a:endParaRPr lang="en-US"/>
        </a:p>
      </dgm:t>
    </dgm:pt>
    <dgm:pt modelId="{06DC4C37-919E-44DB-93A2-5E2E1835F02B}">
      <dgm:prSet phldrT="[Text]"/>
      <dgm:spPr/>
      <dgm:t>
        <a:bodyPr/>
        <a:lstStyle/>
        <a:p>
          <a:r>
            <a:rPr lang="en-US" dirty="0"/>
            <a:t>Project C2</a:t>
          </a:r>
        </a:p>
      </dgm:t>
    </dgm:pt>
    <dgm:pt modelId="{40E3D89E-57A3-414F-9C4C-473360A0EA41}" type="parTrans" cxnId="{CD804B5F-B180-44C5-9A1E-185F5AEC7656}">
      <dgm:prSet/>
      <dgm:spPr/>
      <dgm:t>
        <a:bodyPr/>
        <a:lstStyle/>
        <a:p>
          <a:endParaRPr lang="en-US"/>
        </a:p>
      </dgm:t>
    </dgm:pt>
    <dgm:pt modelId="{722F92E9-EBD4-49FE-B038-6ED31EA2AC73}" type="sibTrans" cxnId="{CD804B5F-B180-44C5-9A1E-185F5AEC7656}">
      <dgm:prSet/>
      <dgm:spPr/>
      <dgm:t>
        <a:bodyPr/>
        <a:lstStyle/>
        <a:p>
          <a:endParaRPr lang="en-US"/>
        </a:p>
      </dgm:t>
    </dgm:pt>
    <dgm:pt modelId="{BF79F3AD-C1F4-4C98-AB89-FEE0142ADF93}">
      <dgm:prSet phldrT="[Text]"/>
      <dgm:spPr/>
      <dgm:t>
        <a:bodyPr/>
        <a:lstStyle/>
        <a:p>
          <a:r>
            <a:rPr lang="en-US" dirty="0"/>
            <a:t>Activity C2.1</a:t>
          </a:r>
        </a:p>
      </dgm:t>
    </dgm:pt>
    <dgm:pt modelId="{88268694-6894-4247-A701-EC8EE9AB40F4}" type="parTrans" cxnId="{70A0F154-CED1-4B9B-86B4-8EF6505B321F}">
      <dgm:prSet/>
      <dgm:spPr/>
      <dgm:t>
        <a:bodyPr/>
        <a:lstStyle/>
        <a:p>
          <a:endParaRPr lang="en-US"/>
        </a:p>
      </dgm:t>
    </dgm:pt>
    <dgm:pt modelId="{6847868A-E215-43AC-925A-F2BA85197DF5}" type="sibTrans" cxnId="{70A0F154-CED1-4B9B-86B4-8EF6505B321F}">
      <dgm:prSet/>
      <dgm:spPr/>
      <dgm:t>
        <a:bodyPr/>
        <a:lstStyle/>
        <a:p>
          <a:endParaRPr lang="en-US"/>
        </a:p>
      </dgm:t>
    </dgm:pt>
    <dgm:pt modelId="{B5A1F2B5-3AF0-4267-B96C-58F55CE6052F}">
      <dgm:prSet phldrT="[Text]"/>
      <dgm:spPr/>
      <dgm:t>
        <a:bodyPr/>
        <a:lstStyle/>
        <a:p>
          <a:r>
            <a:rPr lang="en-US" dirty="0"/>
            <a:t>Activity C2.2</a:t>
          </a:r>
        </a:p>
      </dgm:t>
    </dgm:pt>
    <dgm:pt modelId="{8E49B421-1B48-4DDD-9DF4-83BD946B1FC4}" type="parTrans" cxnId="{26B56B24-E5D4-44CF-8B11-921324CFC98D}">
      <dgm:prSet/>
      <dgm:spPr/>
      <dgm:t>
        <a:bodyPr/>
        <a:lstStyle/>
        <a:p>
          <a:endParaRPr lang="en-US"/>
        </a:p>
      </dgm:t>
    </dgm:pt>
    <dgm:pt modelId="{80C4A018-1B1A-488B-8019-971B42D71AA9}" type="sibTrans" cxnId="{26B56B24-E5D4-44CF-8B11-921324CFC98D}">
      <dgm:prSet/>
      <dgm:spPr/>
      <dgm:t>
        <a:bodyPr/>
        <a:lstStyle/>
        <a:p>
          <a:endParaRPr lang="en-US"/>
        </a:p>
      </dgm:t>
    </dgm:pt>
    <dgm:pt modelId="{1A462556-FA25-4CB4-A6B6-428BA0191017}">
      <dgm:prSet phldrT="[Text]"/>
      <dgm:spPr/>
      <dgm:t>
        <a:bodyPr/>
        <a:lstStyle/>
        <a:p>
          <a:r>
            <a:rPr lang="en-US" dirty="0"/>
            <a:t>Goal D</a:t>
          </a:r>
        </a:p>
      </dgm:t>
    </dgm:pt>
    <dgm:pt modelId="{4C1C8BD6-C38E-49FA-837D-AB565DC4CACD}" type="parTrans" cxnId="{EB64AA2A-4DE3-4C25-964C-400B8046407C}">
      <dgm:prSet/>
      <dgm:spPr/>
      <dgm:t>
        <a:bodyPr/>
        <a:lstStyle/>
        <a:p>
          <a:endParaRPr lang="en-US"/>
        </a:p>
      </dgm:t>
    </dgm:pt>
    <dgm:pt modelId="{AA386908-2200-4AA1-99D5-A2F8C2F0B0B0}" type="sibTrans" cxnId="{EB64AA2A-4DE3-4C25-964C-400B8046407C}">
      <dgm:prSet/>
      <dgm:spPr/>
      <dgm:t>
        <a:bodyPr/>
        <a:lstStyle/>
        <a:p>
          <a:endParaRPr lang="en-US"/>
        </a:p>
      </dgm:t>
    </dgm:pt>
    <dgm:pt modelId="{FAFF49BB-E9D9-48A3-A15B-95B09DD683A5}">
      <dgm:prSet phldrT="[Text]"/>
      <dgm:spPr/>
      <dgm:t>
        <a:bodyPr/>
        <a:lstStyle/>
        <a:p>
          <a:r>
            <a:rPr lang="en-US" dirty="0"/>
            <a:t>Project D1</a:t>
          </a:r>
        </a:p>
      </dgm:t>
    </dgm:pt>
    <dgm:pt modelId="{CEBB676D-3210-4B1A-9FC8-2C74ECE2EC0A}" type="parTrans" cxnId="{AD932F8B-BC79-401D-AB5D-CF1CE6215D4F}">
      <dgm:prSet/>
      <dgm:spPr/>
      <dgm:t>
        <a:bodyPr/>
        <a:lstStyle/>
        <a:p>
          <a:endParaRPr lang="en-US"/>
        </a:p>
      </dgm:t>
    </dgm:pt>
    <dgm:pt modelId="{12598D83-8D89-4A21-91E4-32510D59F000}" type="sibTrans" cxnId="{AD932F8B-BC79-401D-AB5D-CF1CE6215D4F}">
      <dgm:prSet/>
      <dgm:spPr/>
      <dgm:t>
        <a:bodyPr/>
        <a:lstStyle/>
        <a:p>
          <a:endParaRPr lang="en-US"/>
        </a:p>
      </dgm:t>
    </dgm:pt>
    <dgm:pt modelId="{CFFC2C24-9B30-4CFA-A52A-FC4B96C31C8E}">
      <dgm:prSet phldrT="[Text]"/>
      <dgm:spPr/>
      <dgm:t>
        <a:bodyPr/>
        <a:lstStyle/>
        <a:p>
          <a:r>
            <a:rPr lang="en-US" dirty="0"/>
            <a:t>Activity D1.1</a:t>
          </a:r>
        </a:p>
      </dgm:t>
    </dgm:pt>
    <dgm:pt modelId="{9C6828AD-226A-44FB-B1A0-4E3C09CD64E7}" type="parTrans" cxnId="{B7075C3B-4F93-4161-9E03-D0F0FEF53474}">
      <dgm:prSet/>
      <dgm:spPr/>
      <dgm:t>
        <a:bodyPr/>
        <a:lstStyle/>
        <a:p>
          <a:endParaRPr lang="en-US"/>
        </a:p>
      </dgm:t>
    </dgm:pt>
    <dgm:pt modelId="{75A3A4F3-BB90-4AF6-A7E1-3DD3DA525A69}" type="sibTrans" cxnId="{B7075C3B-4F93-4161-9E03-D0F0FEF53474}">
      <dgm:prSet/>
      <dgm:spPr/>
      <dgm:t>
        <a:bodyPr/>
        <a:lstStyle/>
        <a:p>
          <a:endParaRPr lang="en-US"/>
        </a:p>
      </dgm:t>
    </dgm:pt>
    <dgm:pt modelId="{BBEF9489-5601-4026-B7F0-05D2152074E1}">
      <dgm:prSet phldrT="[Text]"/>
      <dgm:spPr/>
      <dgm:t>
        <a:bodyPr/>
        <a:lstStyle/>
        <a:p>
          <a:r>
            <a:rPr lang="en-US" dirty="0"/>
            <a:t>Activity D1.2</a:t>
          </a:r>
        </a:p>
      </dgm:t>
    </dgm:pt>
    <dgm:pt modelId="{97CCDE12-768A-46DB-9B94-E36CB928948A}" type="parTrans" cxnId="{4023F64A-882B-40A3-BA02-4FC4D1DDBF53}">
      <dgm:prSet/>
      <dgm:spPr/>
      <dgm:t>
        <a:bodyPr/>
        <a:lstStyle/>
        <a:p>
          <a:endParaRPr lang="en-US"/>
        </a:p>
      </dgm:t>
    </dgm:pt>
    <dgm:pt modelId="{5FA8A093-1C2E-47FF-9F06-A57B775F636C}" type="sibTrans" cxnId="{4023F64A-882B-40A3-BA02-4FC4D1DDBF53}">
      <dgm:prSet/>
      <dgm:spPr/>
      <dgm:t>
        <a:bodyPr/>
        <a:lstStyle/>
        <a:p>
          <a:endParaRPr lang="en-US"/>
        </a:p>
      </dgm:t>
    </dgm:pt>
    <dgm:pt modelId="{BAB91620-241E-4A22-97E3-AE84D8BA4D74}">
      <dgm:prSet phldrT="[Text]"/>
      <dgm:spPr/>
      <dgm:t>
        <a:bodyPr/>
        <a:lstStyle/>
        <a:p>
          <a:r>
            <a:rPr lang="en-US" dirty="0"/>
            <a:t>Project D2</a:t>
          </a:r>
        </a:p>
      </dgm:t>
    </dgm:pt>
    <dgm:pt modelId="{50B1DCF7-DF8A-4B99-A0E4-AA30DB1C2251}" type="parTrans" cxnId="{3B1FFEFB-C5D3-4F16-ADC4-456156CECDDA}">
      <dgm:prSet/>
      <dgm:spPr/>
      <dgm:t>
        <a:bodyPr/>
        <a:lstStyle/>
        <a:p>
          <a:endParaRPr lang="en-US"/>
        </a:p>
      </dgm:t>
    </dgm:pt>
    <dgm:pt modelId="{33E1B731-2EB9-48F3-A713-8E0B39094CE3}" type="sibTrans" cxnId="{3B1FFEFB-C5D3-4F16-ADC4-456156CECDDA}">
      <dgm:prSet/>
      <dgm:spPr/>
      <dgm:t>
        <a:bodyPr/>
        <a:lstStyle/>
        <a:p>
          <a:endParaRPr lang="en-US"/>
        </a:p>
      </dgm:t>
    </dgm:pt>
    <dgm:pt modelId="{7E884E6F-1E0A-423C-8721-D9A832A74A90}">
      <dgm:prSet phldrT="[Text]"/>
      <dgm:spPr/>
      <dgm:t>
        <a:bodyPr/>
        <a:lstStyle/>
        <a:p>
          <a:r>
            <a:rPr lang="en-US" dirty="0"/>
            <a:t>Activity D2.1</a:t>
          </a:r>
        </a:p>
      </dgm:t>
    </dgm:pt>
    <dgm:pt modelId="{C6C74719-0497-421F-A2B8-F93F67A71538}" type="parTrans" cxnId="{70645598-6E43-4A6A-9A03-9A0E4A423FAF}">
      <dgm:prSet/>
      <dgm:spPr/>
      <dgm:t>
        <a:bodyPr/>
        <a:lstStyle/>
        <a:p>
          <a:endParaRPr lang="en-US"/>
        </a:p>
      </dgm:t>
    </dgm:pt>
    <dgm:pt modelId="{A9179AB9-07B1-461A-A689-0813DC84602C}" type="sibTrans" cxnId="{70645598-6E43-4A6A-9A03-9A0E4A423FAF}">
      <dgm:prSet/>
      <dgm:spPr/>
      <dgm:t>
        <a:bodyPr/>
        <a:lstStyle/>
        <a:p>
          <a:endParaRPr lang="en-US"/>
        </a:p>
      </dgm:t>
    </dgm:pt>
    <dgm:pt modelId="{64BDA09D-6998-4710-B7BB-634274E43A10}">
      <dgm:prSet phldrT="[Text]"/>
      <dgm:spPr/>
      <dgm:t>
        <a:bodyPr/>
        <a:lstStyle/>
        <a:p>
          <a:r>
            <a:rPr lang="en-US" dirty="0"/>
            <a:t>Activity D2.2</a:t>
          </a:r>
        </a:p>
      </dgm:t>
    </dgm:pt>
    <dgm:pt modelId="{33C70470-EBB9-49F0-98C6-E8B27BA65B8D}" type="parTrans" cxnId="{7A423ADC-0B52-4D79-A493-09FC5D03BFD0}">
      <dgm:prSet/>
      <dgm:spPr/>
      <dgm:t>
        <a:bodyPr/>
        <a:lstStyle/>
        <a:p>
          <a:endParaRPr lang="en-US"/>
        </a:p>
      </dgm:t>
    </dgm:pt>
    <dgm:pt modelId="{8C0F61CB-CE4E-4B11-9862-884EA053B13B}" type="sibTrans" cxnId="{7A423ADC-0B52-4D79-A493-09FC5D03BFD0}">
      <dgm:prSet/>
      <dgm:spPr/>
      <dgm:t>
        <a:bodyPr/>
        <a:lstStyle/>
        <a:p>
          <a:endParaRPr lang="en-US"/>
        </a:p>
      </dgm:t>
    </dgm:pt>
    <dgm:pt modelId="{EC53D5B6-079D-46BC-84BC-12E48E7D4461}" type="pres">
      <dgm:prSet presAssocID="{8F9233BB-B7E6-40AE-BBA6-B6D8DE52AF8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6889DEB-BE20-4BC3-9C0F-90F7D011DD77}" type="pres">
      <dgm:prSet presAssocID="{6C3100FA-0B6F-464F-B177-C663E881F40D}" presName="vertOne" presStyleCnt="0"/>
      <dgm:spPr/>
    </dgm:pt>
    <dgm:pt modelId="{2E8485B7-537B-47E4-A83F-AE0370AF0311}" type="pres">
      <dgm:prSet presAssocID="{6C3100FA-0B6F-464F-B177-C663E881F40D}" presName="txOne" presStyleLbl="node0" presStyleIdx="0" presStyleCnt="2">
        <dgm:presLayoutVars>
          <dgm:chPref val="3"/>
        </dgm:presLayoutVars>
      </dgm:prSet>
      <dgm:spPr/>
    </dgm:pt>
    <dgm:pt modelId="{1AD07B3A-A8B3-404D-ACAF-BDCA1F9A0DAD}" type="pres">
      <dgm:prSet presAssocID="{6C3100FA-0B6F-464F-B177-C663E881F40D}" presName="parTransOne" presStyleCnt="0"/>
      <dgm:spPr/>
    </dgm:pt>
    <dgm:pt modelId="{B9EE677D-D598-4E3B-8404-38EBB99B25E6}" type="pres">
      <dgm:prSet presAssocID="{6C3100FA-0B6F-464F-B177-C663E881F40D}" presName="horzOne" presStyleCnt="0"/>
      <dgm:spPr/>
    </dgm:pt>
    <dgm:pt modelId="{BABC808E-E19F-4FA1-91BF-884C55CA832A}" type="pres">
      <dgm:prSet presAssocID="{F1A3984E-9607-42B3-9F1D-86AAFE380A18}" presName="vertTwo" presStyleCnt="0"/>
      <dgm:spPr/>
    </dgm:pt>
    <dgm:pt modelId="{8FE2C76F-3801-4579-BCF2-B77BDE431977}" type="pres">
      <dgm:prSet presAssocID="{F1A3984E-9607-42B3-9F1D-86AAFE380A18}" presName="txTwo" presStyleLbl="node2" presStyleIdx="0" presStyleCnt="4">
        <dgm:presLayoutVars>
          <dgm:chPref val="3"/>
        </dgm:presLayoutVars>
      </dgm:prSet>
      <dgm:spPr/>
    </dgm:pt>
    <dgm:pt modelId="{75EC9D58-3739-4377-BA0C-6B28638F5D3F}" type="pres">
      <dgm:prSet presAssocID="{F1A3984E-9607-42B3-9F1D-86AAFE380A18}" presName="parTransTwo" presStyleCnt="0"/>
      <dgm:spPr/>
    </dgm:pt>
    <dgm:pt modelId="{F2E9D525-5E2D-48E0-AFB0-FB3F83329160}" type="pres">
      <dgm:prSet presAssocID="{F1A3984E-9607-42B3-9F1D-86AAFE380A18}" presName="horzTwo" presStyleCnt="0"/>
      <dgm:spPr/>
    </dgm:pt>
    <dgm:pt modelId="{38CD28F2-90A6-4819-B098-DAAC054F017B}" type="pres">
      <dgm:prSet presAssocID="{95DB264D-11A5-40E4-993E-D9F5FF06A6B2}" presName="vertThree" presStyleCnt="0"/>
      <dgm:spPr/>
    </dgm:pt>
    <dgm:pt modelId="{17C51F26-B544-474F-88D1-255AF947E76F}" type="pres">
      <dgm:prSet presAssocID="{95DB264D-11A5-40E4-993E-D9F5FF06A6B2}" presName="txThree" presStyleLbl="node3" presStyleIdx="0" presStyleCnt="8">
        <dgm:presLayoutVars>
          <dgm:chPref val="3"/>
        </dgm:presLayoutVars>
      </dgm:prSet>
      <dgm:spPr/>
    </dgm:pt>
    <dgm:pt modelId="{28A59165-ECBF-4280-85AF-40E506E4C45B}" type="pres">
      <dgm:prSet presAssocID="{95DB264D-11A5-40E4-993E-D9F5FF06A6B2}" presName="parTransThree" presStyleCnt="0"/>
      <dgm:spPr/>
    </dgm:pt>
    <dgm:pt modelId="{074B0DA4-4F5D-44D7-A44C-6C84D616D45C}" type="pres">
      <dgm:prSet presAssocID="{95DB264D-11A5-40E4-993E-D9F5FF06A6B2}" presName="horzThree" presStyleCnt="0"/>
      <dgm:spPr/>
    </dgm:pt>
    <dgm:pt modelId="{821322D2-A7E7-4E56-80C5-797AC0DFFA4A}" type="pres">
      <dgm:prSet presAssocID="{BB64C394-4AFC-444A-9EC1-29CF1B8D049A}" presName="vertFour" presStyleCnt="0">
        <dgm:presLayoutVars>
          <dgm:chPref val="3"/>
        </dgm:presLayoutVars>
      </dgm:prSet>
      <dgm:spPr/>
    </dgm:pt>
    <dgm:pt modelId="{BDAD43E9-74B7-4458-B125-D28B60BEBECC}" type="pres">
      <dgm:prSet presAssocID="{BB64C394-4AFC-444A-9EC1-29CF1B8D049A}" presName="txFour" presStyleLbl="node4" presStyleIdx="0" presStyleCnt="16">
        <dgm:presLayoutVars>
          <dgm:chPref val="3"/>
        </dgm:presLayoutVars>
      </dgm:prSet>
      <dgm:spPr/>
    </dgm:pt>
    <dgm:pt modelId="{A60E08D8-AA3D-4174-9EA5-855F6B10F463}" type="pres">
      <dgm:prSet presAssocID="{BB64C394-4AFC-444A-9EC1-29CF1B8D049A}" presName="horzFour" presStyleCnt="0"/>
      <dgm:spPr/>
    </dgm:pt>
    <dgm:pt modelId="{7B85C95D-605E-403D-A5D2-1AAA9CACA75A}" type="pres">
      <dgm:prSet presAssocID="{0F71480E-F3F6-4984-93B5-D524E1EA82FF}" presName="sibSpaceFour" presStyleCnt="0"/>
      <dgm:spPr/>
    </dgm:pt>
    <dgm:pt modelId="{704EF8FF-041E-41A4-A5FC-ED5CA9707C94}" type="pres">
      <dgm:prSet presAssocID="{A5309C96-F700-4EAA-8008-F9F74E52D354}" presName="vertFour" presStyleCnt="0">
        <dgm:presLayoutVars>
          <dgm:chPref val="3"/>
        </dgm:presLayoutVars>
      </dgm:prSet>
      <dgm:spPr/>
    </dgm:pt>
    <dgm:pt modelId="{13AC7D9D-6EFB-47DE-95AA-C88CC5882E5D}" type="pres">
      <dgm:prSet presAssocID="{A5309C96-F700-4EAA-8008-F9F74E52D354}" presName="txFour" presStyleLbl="node4" presStyleIdx="1" presStyleCnt="16">
        <dgm:presLayoutVars>
          <dgm:chPref val="3"/>
        </dgm:presLayoutVars>
      </dgm:prSet>
      <dgm:spPr/>
    </dgm:pt>
    <dgm:pt modelId="{0FE0DCBF-F3F4-4026-8E30-080DDBE5BC20}" type="pres">
      <dgm:prSet presAssocID="{A5309C96-F700-4EAA-8008-F9F74E52D354}" presName="horzFour" presStyleCnt="0"/>
      <dgm:spPr/>
    </dgm:pt>
    <dgm:pt modelId="{7FFC22B4-5B93-4C6D-A4C9-D082EC946A89}" type="pres">
      <dgm:prSet presAssocID="{30944576-569B-4174-A386-D0551B2420F2}" presName="sibSpaceThree" presStyleCnt="0"/>
      <dgm:spPr/>
    </dgm:pt>
    <dgm:pt modelId="{E0563A18-5621-4D49-99B4-A8E125593408}" type="pres">
      <dgm:prSet presAssocID="{CF775069-1169-4327-ACED-9596D941CFB2}" presName="vertThree" presStyleCnt="0"/>
      <dgm:spPr/>
    </dgm:pt>
    <dgm:pt modelId="{58BA9BAF-AA17-4B6A-BD55-8C9EBD153DD2}" type="pres">
      <dgm:prSet presAssocID="{CF775069-1169-4327-ACED-9596D941CFB2}" presName="txThree" presStyleLbl="node3" presStyleIdx="1" presStyleCnt="8">
        <dgm:presLayoutVars>
          <dgm:chPref val="3"/>
        </dgm:presLayoutVars>
      </dgm:prSet>
      <dgm:spPr/>
    </dgm:pt>
    <dgm:pt modelId="{D86EBE61-F2E2-4339-86FE-3AEEF890B74B}" type="pres">
      <dgm:prSet presAssocID="{CF775069-1169-4327-ACED-9596D941CFB2}" presName="parTransThree" presStyleCnt="0"/>
      <dgm:spPr/>
    </dgm:pt>
    <dgm:pt modelId="{D90A1138-DA76-47DA-8E62-0B11F7F1F5D9}" type="pres">
      <dgm:prSet presAssocID="{CF775069-1169-4327-ACED-9596D941CFB2}" presName="horzThree" presStyleCnt="0"/>
      <dgm:spPr/>
    </dgm:pt>
    <dgm:pt modelId="{38F99B2C-A1C0-4918-BD4C-AAC52E8C8A8E}" type="pres">
      <dgm:prSet presAssocID="{EEF145D9-F58C-4105-9D32-5A1AAEB329A9}" presName="vertFour" presStyleCnt="0">
        <dgm:presLayoutVars>
          <dgm:chPref val="3"/>
        </dgm:presLayoutVars>
      </dgm:prSet>
      <dgm:spPr/>
    </dgm:pt>
    <dgm:pt modelId="{48DB46A9-9497-4585-A6A4-E4950ABFED50}" type="pres">
      <dgm:prSet presAssocID="{EEF145D9-F58C-4105-9D32-5A1AAEB329A9}" presName="txFour" presStyleLbl="node4" presStyleIdx="2" presStyleCnt="16">
        <dgm:presLayoutVars>
          <dgm:chPref val="3"/>
        </dgm:presLayoutVars>
      </dgm:prSet>
      <dgm:spPr/>
    </dgm:pt>
    <dgm:pt modelId="{729E1ADC-4451-46A9-8A66-6B3F384203EC}" type="pres">
      <dgm:prSet presAssocID="{EEF145D9-F58C-4105-9D32-5A1AAEB329A9}" presName="horzFour" presStyleCnt="0"/>
      <dgm:spPr/>
    </dgm:pt>
    <dgm:pt modelId="{606ECED9-5CF8-44CC-BE6A-224DC589E91C}" type="pres">
      <dgm:prSet presAssocID="{85C6F6CE-1237-436B-AEC6-DFABC5D4503C}" presName="sibSpaceFour" presStyleCnt="0"/>
      <dgm:spPr/>
    </dgm:pt>
    <dgm:pt modelId="{46D2E0F4-84FA-4BBD-993E-D5BF5D9F8A36}" type="pres">
      <dgm:prSet presAssocID="{E02946C6-5FC9-41BD-9721-54BA51BB4ADF}" presName="vertFour" presStyleCnt="0">
        <dgm:presLayoutVars>
          <dgm:chPref val="3"/>
        </dgm:presLayoutVars>
      </dgm:prSet>
      <dgm:spPr/>
    </dgm:pt>
    <dgm:pt modelId="{D29FF2FC-57E2-41ED-86FF-2EB8B1952FDC}" type="pres">
      <dgm:prSet presAssocID="{E02946C6-5FC9-41BD-9721-54BA51BB4ADF}" presName="txFour" presStyleLbl="node4" presStyleIdx="3" presStyleCnt="16">
        <dgm:presLayoutVars>
          <dgm:chPref val="3"/>
        </dgm:presLayoutVars>
      </dgm:prSet>
      <dgm:spPr/>
    </dgm:pt>
    <dgm:pt modelId="{8F8C826C-57A8-4B34-942F-81AFB1A7426C}" type="pres">
      <dgm:prSet presAssocID="{E02946C6-5FC9-41BD-9721-54BA51BB4ADF}" presName="horzFour" presStyleCnt="0"/>
      <dgm:spPr/>
    </dgm:pt>
    <dgm:pt modelId="{033CB116-1464-4669-B970-21ED1E20BB00}" type="pres">
      <dgm:prSet presAssocID="{E628C1D3-CE5B-45E9-9ABF-8EF3A6A1F288}" presName="sibSpaceTwo" presStyleCnt="0"/>
      <dgm:spPr/>
    </dgm:pt>
    <dgm:pt modelId="{2746041A-A7C7-459E-B0E8-F3E95ABE2E31}" type="pres">
      <dgm:prSet presAssocID="{7B26A7EC-24A5-45E5-A75C-B204E7487935}" presName="vertTwo" presStyleCnt="0"/>
      <dgm:spPr/>
    </dgm:pt>
    <dgm:pt modelId="{A8764325-57A1-4A67-82F5-FEFA1C0B980C}" type="pres">
      <dgm:prSet presAssocID="{7B26A7EC-24A5-45E5-A75C-B204E7487935}" presName="txTwo" presStyleLbl="node2" presStyleIdx="1" presStyleCnt="4">
        <dgm:presLayoutVars>
          <dgm:chPref val="3"/>
        </dgm:presLayoutVars>
      </dgm:prSet>
      <dgm:spPr/>
    </dgm:pt>
    <dgm:pt modelId="{A5792877-1ECE-4076-A254-86867644EDA1}" type="pres">
      <dgm:prSet presAssocID="{7B26A7EC-24A5-45E5-A75C-B204E7487935}" presName="parTransTwo" presStyleCnt="0"/>
      <dgm:spPr/>
    </dgm:pt>
    <dgm:pt modelId="{9CA17A09-5962-40C4-B04E-F14AE8EFF4B9}" type="pres">
      <dgm:prSet presAssocID="{7B26A7EC-24A5-45E5-A75C-B204E7487935}" presName="horzTwo" presStyleCnt="0"/>
      <dgm:spPr/>
    </dgm:pt>
    <dgm:pt modelId="{CE0F0248-0560-44B3-A504-A17A9759B37C}" type="pres">
      <dgm:prSet presAssocID="{EDC4EC0B-7C56-4D0F-BF5E-234ED07F083D}" presName="vertThree" presStyleCnt="0"/>
      <dgm:spPr/>
    </dgm:pt>
    <dgm:pt modelId="{C3FA61C9-B447-4C28-9FC2-A2AD207F6AA6}" type="pres">
      <dgm:prSet presAssocID="{EDC4EC0B-7C56-4D0F-BF5E-234ED07F083D}" presName="txThree" presStyleLbl="node3" presStyleIdx="2" presStyleCnt="8">
        <dgm:presLayoutVars>
          <dgm:chPref val="3"/>
        </dgm:presLayoutVars>
      </dgm:prSet>
      <dgm:spPr/>
    </dgm:pt>
    <dgm:pt modelId="{4AEDD09C-A1CD-42AD-9441-89AC9CE4C789}" type="pres">
      <dgm:prSet presAssocID="{EDC4EC0B-7C56-4D0F-BF5E-234ED07F083D}" presName="parTransThree" presStyleCnt="0"/>
      <dgm:spPr/>
    </dgm:pt>
    <dgm:pt modelId="{C0900963-0020-4ED4-AC19-0DEFB0C629B4}" type="pres">
      <dgm:prSet presAssocID="{EDC4EC0B-7C56-4D0F-BF5E-234ED07F083D}" presName="horzThree" presStyleCnt="0"/>
      <dgm:spPr/>
    </dgm:pt>
    <dgm:pt modelId="{DD832514-5996-42EC-ABE2-FC77F961ECAE}" type="pres">
      <dgm:prSet presAssocID="{1DA89C74-9FDE-4F6F-8EE9-C30956CEE2D9}" presName="vertFour" presStyleCnt="0">
        <dgm:presLayoutVars>
          <dgm:chPref val="3"/>
        </dgm:presLayoutVars>
      </dgm:prSet>
      <dgm:spPr/>
    </dgm:pt>
    <dgm:pt modelId="{80A31938-B849-44D2-A8A2-4F396F8C437F}" type="pres">
      <dgm:prSet presAssocID="{1DA89C74-9FDE-4F6F-8EE9-C30956CEE2D9}" presName="txFour" presStyleLbl="node4" presStyleIdx="4" presStyleCnt="16">
        <dgm:presLayoutVars>
          <dgm:chPref val="3"/>
        </dgm:presLayoutVars>
      </dgm:prSet>
      <dgm:spPr/>
    </dgm:pt>
    <dgm:pt modelId="{7A88FE52-9EC5-4F66-A2B6-92A04BAC4069}" type="pres">
      <dgm:prSet presAssocID="{1DA89C74-9FDE-4F6F-8EE9-C30956CEE2D9}" presName="horzFour" presStyleCnt="0"/>
      <dgm:spPr/>
    </dgm:pt>
    <dgm:pt modelId="{3FF2CBAF-A573-442C-B30E-56FB0859B3F2}" type="pres">
      <dgm:prSet presAssocID="{6137B0F2-0BF0-4060-AFD4-B186CDEFFCBA}" presName="sibSpaceFour" presStyleCnt="0"/>
      <dgm:spPr/>
    </dgm:pt>
    <dgm:pt modelId="{726934F0-0A07-41C9-808F-5DC6ED065410}" type="pres">
      <dgm:prSet presAssocID="{7FDFE3A6-C2CE-47A7-A1D7-B0E827686B48}" presName="vertFour" presStyleCnt="0">
        <dgm:presLayoutVars>
          <dgm:chPref val="3"/>
        </dgm:presLayoutVars>
      </dgm:prSet>
      <dgm:spPr/>
    </dgm:pt>
    <dgm:pt modelId="{326C7236-DCA5-4412-A3CF-D94996DB88DC}" type="pres">
      <dgm:prSet presAssocID="{7FDFE3A6-C2CE-47A7-A1D7-B0E827686B48}" presName="txFour" presStyleLbl="node4" presStyleIdx="5" presStyleCnt="16">
        <dgm:presLayoutVars>
          <dgm:chPref val="3"/>
        </dgm:presLayoutVars>
      </dgm:prSet>
      <dgm:spPr/>
    </dgm:pt>
    <dgm:pt modelId="{98333541-CDDD-40FD-B53B-1C19BA980D54}" type="pres">
      <dgm:prSet presAssocID="{7FDFE3A6-C2CE-47A7-A1D7-B0E827686B48}" presName="horzFour" presStyleCnt="0"/>
      <dgm:spPr/>
    </dgm:pt>
    <dgm:pt modelId="{0F34DF6D-B4D9-457F-827E-EA43FE81A1EB}" type="pres">
      <dgm:prSet presAssocID="{9650C603-8170-4326-9315-56EB1DFDBB5B}" presName="sibSpaceThree" presStyleCnt="0"/>
      <dgm:spPr/>
    </dgm:pt>
    <dgm:pt modelId="{DC622C79-56E1-40D0-AFE4-76F1FF5EF73D}" type="pres">
      <dgm:prSet presAssocID="{75D4E0A0-AEEB-46E8-AEBE-E918F7B35B1C}" presName="vertThree" presStyleCnt="0"/>
      <dgm:spPr/>
    </dgm:pt>
    <dgm:pt modelId="{4798E041-A157-4CF2-BEB9-980FDCDACE83}" type="pres">
      <dgm:prSet presAssocID="{75D4E0A0-AEEB-46E8-AEBE-E918F7B35B1C}" presName="txThree" presStyleLbl="node3" presStyleIdx="3" presStyleCnt="8">
        <dgm:presLayoutVars>
          <dgm:chPref val="3"/>
        </dgm:presLayoutVars>
      </dgm:prSet>
      <dgm:spPr/>
    </dgm:pt>
    <dgm:pt modelId="{BE36CDCA-E3E8-443D-AD39-9E092FD8C2D2}" type="pres">
      <dgm:prSet presAssocID="{75D4E0A0-AEEB-46E8-AEBE-E918F7B35B1C}" presName="parTransThree" presStyleCnt="0"/>
      <dgm:spPr/>
    </dgm:pt>
    <dgm:pt modelId="{3CF6B23B-58A3-4A84-9002-2DD4E8858FC6}" type="pres">
      <dgm:prSet presAssocID="{75D4E0A0-AEEB-46E8-AEBE-E918F7B35B1C}" presName="horzThree" presStyleCnt="0"/>
      <dgm:spPr/>
    </dgm:pt>
    <dgm:pt modelId="{E93E80CB-722C-406C-92B7-F9E75D267C2A}" type="pres">
      <dgm:prSet presAssocID="{DA10E6F9-8B54-4F0B-A554-7AE92C973179}" presName="vertFour" presStyleCnt="0">
        <dgm:presLayoutVars>
          <dgm:chPref val="3"/>
        </dgm:presLayoutVars>
      </dgm:prSet>
      <dgm:spPr/>
    </dgm:pt>
    <dgm:pt modelId="{69CD69FE-4729-4A61-8147-59BA4C902472}" type="pres">
      <dgm:prSet presAssocID="{DA10E6F9-8B54-4F0B-A554-7AE92C973179}" presName="txFour" presStyleLbl="node4" presStyleIdx="6" presStyleCnt="16">
        <dgm:presLayoutVars>
          <dgm:chPref val="3"/>
        </dgm:presLayoutVars>
      </dgm:prSet>
      <dgm:spPr/>
    </dgm:pt>
    <dgm:pt modelId="{4A905679-D613-4BF3-A905-34D18197983E}" type="pres">
      <dgm:prSet presAssocID="{DA10E6F9-8B54-4F0B-A554-7AE92C973179}" presName="horzFour" presStyleCnt="0"/>
      <dgm:spPr/>
    </dgm:pt>
    <dgm:pt modelId="{E27C26E1-7941-4A31-9A8D-D55AC80ACF0D}" type="pres">
      <dgm:prSet presAssocID="{CC406E41-1F55-49FF-B957-8F7DA5C6A13B}" presName="sibSpaceFour" presStyleCnt="0"/>
      <dgm:spPr/>
    </dgm:pt>
    <dgm:pt modelId="{11636945-CFB8-464B-B05B-E21A46B18C67}" type="pres">
      <dgm:prSet presAssocID="{5A7585BE-16D8-4DCF-8287-F3A6CA191C8C}" presName="vertFour" presStyleCnt="0">
        <dgm:presLayoutVars>
          <dgm:chPref val="3"/>
        </dgm:presLayoutVars>
      </dgm:prSet>
      <dgm:spPr/>
    </dgm:pt>
    <dgm:pt modelId="{D965BC9D-8B9A-45FA-9465-2572A8186CFC}" type="pres">
      <dgm:prSet presAssocID="{5A7585BE-16D8-4DCF-8287-F3A6CA191C8C}" presName="txFour" presStyleLbl="node4" presStyleIdx="7" presStyleCnt="16">
        <dgm:presLayoutVars>
          <dgm:chPref val="3"/>
        </dgm:presLayoutVars>
      </dgm:prSet>
      <dgm:spPr/>
    </dgm:pt>
    <dgm:pt modelId="{594F2FB9-2CBC-4654-BCD9-2C0005B88BA2}" type="pres">
      <dgm:prSet presAssocID="{5A7585BE-16D8-4DCF-8287-F3A6CA191C8C}" presName="horzFour" presStyleCnt="0"/>
      <dgm:spPr/>
    </dgm:pt>
    <dgm:pt modelId="{F6927D0B-B7FF-44E1-A444-949C0E168788}" type="pres">
      <dgm:prSet presAssocID="{E7BB9259-3AC1-4B97-9401-855A70DC2C74}" presName="sibSpaceOne" presStyleCnt="0"/>
      <dgm:spPr/>
    </dgm:pt>
    <dgm:pt modelId="{944B47D3-A72C-4971-8411-7104F6DDC82D}" type="pres">
      <dgm:prSet presAssocID="{440AACE4-9885-4AB6-B441-F1D99EB2C936}" presName="vertOne" presStyleCnt="0"/>
      <dgm:spPr/>
    </dgm:pt>
    <dgm:pt modelId="{1262A660-EDDE-4B51-B3C8-3A659EC4C42E}" type="pres">
      <dgm:prSet presAssocID="{440AACE4-9885-4AB6-B441-F1D99EB2C936}" presName="txOne" presStyleLbl="node0" presStyleIdx="1" presStyleCnt="2">
        <dgm:presLayoutVars>
          <dgm:chPref val="3"/>
        </dgm:presLayoutVars>
      </dgm:prSet>
      <dgm:spPr/>
    </dgm:pt>
    <dgm:pt modelId="{6AD64E5A-2645-444C-99C8-C5EAD12F64D0}" type="pres">
      <dgm:prSet presAssocID="{440AACE4-9885-4AB6-B441-F1D99EB2C936}" presName="parTransOne" presStyleCnt="0"/>
      <dgm:spPr/>
    </dgm:pt>
    <dgm:pt modelId="{A2BE95AB-B2B2-466E-AFDC-0CE05A67B96C}" type="pres">
      <dgm:prSet presAssocID="{440AACE4-9885-4AB6-B441-F1D99EB2C936}" presName="horzOne" presStyleCnt="0"/>
      <dgm:spPr/>
    </dgm:pt>
    <dgm:pt modelId="{4B5B10B5-49F7-470F-B64A-D33B0090BA6E}" type="pres">
      <dgm:prSet presAssocID="{CC120A13-7F5B-4B8B-B2DA-1CAC4A0CEC65}" presName="vertTwo" presStyleCnt="0"/>
      <dgm:spPr/>
    </dgm:pt>
    <dgm:pt modelId="{D091F0BD-A0C5-4424-90D9-A89218BD054E}" type="pres">
      <dgm:prSet presAssocID="{CC120A13-7F5B-4B8B-B2DA-1CAC4A0CEC65}" presName="txTwo" presStyleLbl="node2" presStyleIdx="2" presStyleCnt="4">
        <dgm:presLayoutVars>
          <dgm:chPref val="3"/>
        </dgm:presLayoutVars>
      </dgm:prSet>
      <dgm:spPr/>
    </dgm:pt>
    <dgm:pt modelId="{1D4D0F96-0936-4929-B263-F6BB63F8D087}" type="pres">
      <dgm:prSet presAssocID="{CC120A13-7F5B-4B8B-B2DA-1CAC4A0CEC65}" presName="parTransTwo" presStyleCnt="0"/>
      <dgm:spPr/>
    </dgm:pt>
    <dgm:pt modelId="{844665BB-F52A-4668-A976-DCD32A5EC48D}" type="pres">
      <dgm:prSet presAssocID="{CC120A13-7F5B-4B8B-B2DA-1CAC4A0CEC65}" presName="horzTwo" presStyleCnt="0"/>
      <dgm:spPr/>
    </dgm:pt>
    <dgm:pt modelId="{438CD89D-3EB2-4AA2-8221-93893672EC17}" type="pres">
      <dgm:prSet presAssocID="{140D3D52-BDE3-43AB-BFD8-3CCA7F5FD64A}" presName="vertThree" presStyleCnt="0"/>
      <dgm:spPr/>
    </dgm:pt>
    <dgm:pt modelId="{6EA1B4AB-D9B2-4CBC-B02E-44871DC8A486}" type="pres">
      <dgm:prSet presAssocID="{140D3D52-BDE3-43AB-BFD8-3CCA7F5FD64A}" presName="txThree" presStyleLbl="node3" presStyleIdx="4" presStyleCnt="8">
        <dgm:presLayoutVars>
          <dgm:chPref val="3"/>
        </dgm:presLayoutVars>
      </dgm:prSet>
      <dgm:spPr/>
    </dgm:pt>
    <dgm:pt modelId="{C9F91E41-32C3-4DEB-BB48-4670BBB0A36F}" type="pres">
      <dgm:prSet presAssocID="{140D3D52-BDE3-43AB-BFD8-3CCA7F5FD64A}" presName="parTransThree" presStyleCnt="0"/>
      <dgm:spPr/>
    </dgm:pt>
    <dgm:pt modelId="{EAE8A4F0-31F3-4BE8-AE68-006BD2480E66}" type="pres">
      <dgm:prSet presAssocID="{140D3D52-BDE3-43AB-BFD8-3CCA7F5FD64A}" presName="horzThree" presStyleCnt="0"/>
      <dgm:spPr/>
    </dgm:pt>
    <dgm:pt modelId="{028C5373-04FA-4986-BFA6-F3E30255077E}" type="pres">
      <dgm:prSet presAssocID="{DA994E4F-99E6-4AB6-BCD9-CE9C10134F84}" presName="vertFour" presStyleCnt="0">
        <dgm:presLayoutVars>
          <dgm:chPref val="3"/>
        </dgm:presLayoutVars>
      </dgm:prSet>
      <dgm:spPr/>
    </dgm:pt>
    <dgm:pt modelId="{1EE0E0AD-A196-44D0-9121-17E07A7F9F1C}" type="pres">
      <dgm:prSet presAssocID="{DA994E4F-99E6-4AB6-BCD9-CE9C10134F84}" presName="txFour" presStyleLbl="node4" presStyleIdx="8" presStyleCnt="16">
        <dgm:presLayoutVars>
          <dgm:chPref val="3"/>
        </dgm:presLayoutVars>
      </dgm:prSet>
      <dgm:spPr/>
    </dgm:pt>
    <dgm:pt modelId="{BFEECAED-0FBD-4588-B9D9-FE710B3F1E9B}" type="pres">
      <dgm:prSet presAssocID="{DA994E4F-99E6-4AB6-BCD9-CE9C10134F84}" presName="horzFour" presStyleCnt="0"/>
      <dgm:spPr/>
    </dgm:pt>
    <dgm:pt modelId="{DAF53E18-9238-4C4C-B807-6B3B8F7CE1A4}" type="pres">
      <dgm:prSet presAssocID="{890829B1-8623-474D-80E3-BA98EAA4B1F1}" presName="sibSpaceFour" presStyleCnt="0"/>
      <dgm:spPr/>
    </dgm:pt>
    <dgm:pt modelId="{4D996892-3585-452D-AB74-64BF417F4D2F}" type="pres">
      <dgm:prSet presAssocID="{96763E75-CD5C-4200-8A03-67C1D658A1B3}" presName="vertFour" presStyleCnt="0">
        <dgm:presLayoutVars>
          <dgm:chPref val="3"/>
        </dgm:presLayoutVars>
      </dgm:prSet>
      <dgm:spPr/>
    </dgm:pt>
    <dgm:pt modelId="{DBD4887F-B847-460E-AF14-3AAC66BC831C}" type="pres">
      <dgm:prSet presAssocID="{96763E75-CD5C-4200-8A03-67C1D658A1B3}" presName="txFour" presStyleLbl="node4" presStyleIdx="9" presStyleCnt="16">
        <dgm:presLayoutVars>
          <dgm:chPref val="3"/>
        </dgm:presLayoutVars>
      </dgm:prSet>
      <dgm:spPr/>
    </dgm:pt>
    <dgm:pt modelId="{10533034-CB22-43B5-98F5-6E1C03945977}" type="pres">
      <dgm:prSet presAssocID="{96763E75-CD5C-4200-8A03-67C1D658A1B3}" presName="horzFour" presStyleCnt="0"/>
      <dgm:spPr/>
    </dgm:pt>
    <dgm:pt modelId="{46FA28EA-B537-472F-960E-192A008636E9}" type="pres">
      <dgm:prSet presAssocID="{6C64ECCA-C219-4D3B-92DF-719EDD4C5EE3}" presName="sibSpaceThree" presStyleCnt="0"/>
      <dgm:spPr/>
    </dgm:pt>
    <dgm:pt modelId="{72DB11AC-1047-47DC-97ED-6B97A2137A28}" type="pres">
      <dgm:prSet presAssocID="{06DC4C37-919E-44DB-93A2-5E2E1835F02B}" presName="vertThree" presStyleCnt="0"/>
      <dgm:spPr/>
    </dgm:pt>
    <dgm:pt modelId="{63F96C6A-3B98-458E-A609-ABC9CDDEDD0A}" type="pres">
      <dgm:prSet presAssocID="{06DC4C37-919E-44DB-93A2-5E2E1835F02B}" presName="txThree" presStyleLbl="node3" presStyleIdx="5" presStyleCnt="8">
        <dgm:presLayoutVars>
          <dgm:chPref val="3"/>
        </dgm:presLayoutVars>
      </dgm:prSet>
      <dgm:spPr/>
    </dgm:pt>
    <dgm:pt modelId="{B0EEB844-3C1F-4C4D-9C00-C07DA05C2B4A}" type="pres">
      <dgm:prSet presAssocID="{06DC4C37-919E-44DB-93A2-5E2E1835F02B}" presName="parTransThree" presStyleCnt="0"/>
      <dgm:spPr/>
    </dgm:pt>
    <dgm:pt modelId="{3682B482-CD05-423E-81A6-AAFC0F7CFAB6}" type="pres">
      <dgm:prSet presAssocID="{06DC4C37-919E-44DB-93A2-5E2E1835F02B}" presName="horzThree" presStyleCnt="0"/>
      <dgm:spPr/>
    </dgm:pt>
    <dgm:pt modelId="{B33046EC-3EF7-4179-A258-BD0AC96922C1}" type="pres">
      <dgm:prSet presAssocID="{BF79F3AD-C1F4-4C98-AB89-FEE0142ADF93}" presName="vertFour" presStyleCnt="0">
        <dgm:presLayoutVars>
          <dgm:chPref val="3"/>
        </dgm:presLayoutVars>
      </dgm:prSet>
      <dgm:spPr/>
    </dgm:pt>
    <dgm:pt modelId="{EB58A353-9F39-47E7-8E66-944AE3EB876E}" type="pres">
      <dgm:prSet presAssocID="{BF79F3AD-C1F4-4C98-AB89-FEE0142ADF93}" presName="txFour" presStyleLbl="node4" presStyleIdx="10" presStyleCnt="16">
        <dgm:presLayoutVars>
          <dgm:chPref val="3"/>
        </dgm:presLayoutVars>
      </dgm:prSet>
      <dgm:spPr/>
    </dgm:pt>
    <dgm:pt modelId="{F89E6769-DC1C-4B8F-87F1-C3601F5D6D30}" type="pres">
      <dgm:prSet presAssocID="{BF79F3AD-C1F4-4C98-AB89-FEE0142ADF93}" presName="horzFour" presStyleCnt="0"/>
      <dgm:spPr/>
    </dgm:pt>
    <dgm:pt modelId="{73ABB79F-5880-427A-A9A3-B798ABA6A279}" type="pres">
      <dgm:prSet presAssocID="{6847868A-E215-43AC-925A-F2BA85197DF5}" presName="sibSpaceFour" presStyleCnt="0"/>
      <dgm:spPr/>
    </dgm:pt>
    <dgm:pt modelId="{6040E3CD-7C87-491A-B42D-902AE40C6526}" type="pres">
      <dgm:prSet presAssocID="{B5A1F2B5-3AF0-4267-B96C-58F55CE6052F}" presName="vertFour" presStyleCnt="0">
        <dgm:presLayoutVars>
          <dgm:chPref val="3"/>
        </dgm:presLayoutVars>
      </dgm:prSet>
      <dgm:spPr/>
    </dgm:pt>
    <dgm:pt modelId="{E5DB2C0E-A84E-4174-8BE6-69672A4D0539}" type="pres">
      <dgm:prSet presAssocID="{B5A1F2B5-3AF0-4267-B96C-58F55CE6052F}" presName="txFour" presStyleLbl="node4" presStyleIdx="11" presStyleCnt="16">
        <dgm:presLayoutVars>
          <dgm:chPref val="3"/>
        </dgm:presLayoutVars>
      </dgm:prSet>
      <dgm:spPr/>
    </dgm:pt>
    <dgm:pt modelId="{B6862149-ABEB-4EF1-B25E-BDAC318B1C7E}" type="pres">
      <dgm:prSet presAssocID="{B5A1F2B5-3AF0-4267-B96C-58F55CE6052F}" presName="horzFour" presStyleCnt="0"/>
      <dgm:spPr/>
    </dgm:pt>
    <dgm:pt modelId="{A9C33342-0E0C-41EE-9DF7-7FDE018DB234}" type="pres">
      <dgm:prSet presAssocID="{18171297-6C20-4BAF-95F1-C413CB499C6D}" presName="sibSpaceTwo" presStyleCnt="0"/>
      <dgm:spPr/>
    </dgm:pt>
    <dgm:pt modelId="{33E79DCC-AF14-4BAD-B5C6-14C978A5BE8E}" type="pres">
      <dgm:prSet presAssocID="{1A462556-FA25-4CB4-A6B6-428BA0191017}" presName="vertTwo" presStyleCnt="0"/>
      <dgm:spPr/>
    </dgm:pt>
    <dgm:pt modelId="{EC8E87CE-51E2-435A-A765-AB1E5FBCF709}" type="pres">
      <dgm:prSet presAssocID="{1A462556-FA25-4CB4-A6B6-428BA0191017}" presName="txTwo" presStyleLbl="node2" presStyleIdx="3" presStyleCnt="4">
        <dgm:presLayoutVars>
          <dgm:chPref val="3"/>
        </dgm:presLayoutVars>
      </dgm:prSet>
      <dgm:spPr/>
    </dgm:pt>
    <dgm:pt modelId="{74E407C9-635C-458B-885E-BCC7AB927FFD}" type="pres">
      <dgm:prSet presAssocID="{1A462556-FA25-4CB4-A6B6-428BA0191017}" presName="parTransTwo" presStyleCnt="0"/>
      <dgm:spPr/>
    </dgm:pt>
    <dgm:pt modelId="{732A89E4-BF36-46F3-8F98-BFF13D9CC630}" type="pres">
      <dgm:prSet presAssocID="{1A462556-FA25-4CB4-A6B6-428BA0191017}" presName="horzTwo" presStyleCnt="0"/>
      <dgm:spPr/>
    </dgm:pt>
    <dgm:pt modelId="{1938939E-7D46-4D44-8EEC-412F33EE2655}" type="pres">
      <dgm:prSet presAssocID="{FAFF49BB-E9D9-48A3-A15B-95B09DD683A5}" presName="vertThree" presStyleCnt="0"/>
      <dgm:spPr/>
    </dgm:pt>
    <dgm:pt modelId="{2C67FB9D-EEF9-43A0-A8F2-53B7326BB056}" type="pres">
      <dgm:prSet presAssocID="{FAFF49BB-E9D9-48A3-A15B-95B09DD683A5}" presName="txThree" presStyleLbl="node3" presStyleIdx="6" presStyleCnt="8">
        <dgm:presLayoutVars>
          <dgm:chPref val="3"/>
        </dgm:presLayoutVars>
      </dgm:prSet>
      <dgm:spPr/>
    </dgm:pt>
    <dgm:pt modelId="{921D888E-96BD-432C-AF8D-AA8B3CDCB045}" type="pres">
      <dgm:prSet presAssocID="{FAFF49BB-E9D9-48A3-A15B-95B09DD683A5}" presName="parTransThree" presStyleCnt="0"/>
      <dgm:spPr/>
    </dgm:pt>
    <dgm:pt modelId="{DE3003C6-8B37-4652-B5AA-30F6F63019E5}" type="pres">
      <dgm:prSet presAssocID="{FAFF49BB-E9D9-48A3-A15B-95B09DD683A5}" presName="horzThree" presStyleCnt="0"/>
      <dgm:spPr/>
    </dgm:pt>
    <dgm:pt modelId="{BF3418A9-7981-4E81-B73A-488BAA0D77EE}" type="pres">
      <dgm:prSet presAssocID="{CFFC2C24-9B30-4CFA-A52A-FC4B96C31C8E}" presName="vertFour" presStyleCnt="0">
        <dgm:presLayoutVars>
          <dgm:chPref val="3"/>
        </dgm:presLayoutVars>
      </dgm:prSet>
      <dgm:spPr/>
    </dgm:pt>
    <dgm:pt modelId="{BD6FB92B-8FC5-4859-806C-E88FD1722705}" type="pres">
      <dgm:prSet presAssocID="{CFFC2C24-9B30-4CFA-A52A-FC4B96C31C8E}" presName="txFour" presStyleLbl="node4" presStyleIdx="12" presStyleCnt="16">
        <dgm:presLayoutVars>
          <dgm:chPref val="3"/>
        </dgm:presLayoutVars>
      </dgm:prSet>
      <dgm:spPr/>
    </dgm:pt>
    <dgm:pt modelId="{BA1700BC-0442-4000-A1CA-D7AF5752884A}" type="pres">
      <dgm:prSet presAssocID="{CFFC2C24-9B30-4CFA-A52A-FC4B96C31C8E}" presName="horzFour" presStyleCnt="0"/>
      <dgm:spPr/>
    </dgm:pt>
    <dgm:pt modelId="{CDD69B08-D7E4-4CF6-B5F7-F58EE1887E92}" type="pres">
      <dgm:prSet presAssocID="{75A3A4F3-BB90-4AF6-A7E1-3DD3DA525A69}" presName="sibSpaceFour" presStyleCnt="0"/>
      <dgm:spPr/>
    </dgm:pt>
    <dgm:pt modelId="{228900FF-1F06-4129-A2E5-A50DE4A8338A}" type="pres">
      <dgm:prSet presAssocID="{BBEF9489-5601-4026-B7F0-05D2152074E1}" presName="vertFour" presStyleCnt="0">
        <dgm:presLayoutVars>
          <dgm:chPref val="3"/>
        </dgm:presLayoutVars>
      </dgm:prSet>
      <dgm:spPr/>
    </dgm:pt>
    <dgm:pt modelId="{9E7EC5B8-CB64-4A6F-94B0-C3ADC16E1AEF}" type="pres">
      <dgm:prSet presAssocID="{BBEF9489-5601-4026-B7F0-05D2152074E1}" presName="txFour" presStyleLbl="node4" presStyleIdx="13" presStyleCnt="16">
        <dgm:presLayoutVars>
          <dgm:chPref val="3"/>
        </dgm:presLayoutVars>
      </dgm:prSet>
      <dgm:spPr/>
    </dgm:pt>
    <dgm:pt modelId="{2BFE5A01-2043-4176-9FFF-5C9734F93E32}" type="pres">
      <dgm:prSet presAssocID="{BBEF9489-5601-4026-B7F0-05D2152074E1}" presName="horzFour" presStyleCnt="0"/>
      <dgm:spPr/>
    </dgm:pt>
    <dgm:pt modelId="{5651D499-D0EC-444E-ACD3-602E3CDD8435}" type="pres">
      <dgm:prSet presAssocID="{12598D83-8D89-4A21-91E4-32510D59F000}" presName="sibSpaceThree" presStyleCnt="0"/>
      <dgm:spPr/>
    </dgm:pt>
    <dgm:pt modelId="{3FFB1156-AADF-418C-AA09-0E5EF53E047B}" type="pres">
      <dgm:prSet presAssocID="{BAB91620-241E-4A22-97E3-AE84D8BA4D74}" presName="vertThree" presStyleCnt="0"/>
      <dgm:spPr/>
    </dgm:pt>
    <dgm:pt modelId="{B48FFC38-6D50-44C7-93F6-0CB6500E336B}" type="pres">
      <dgm:prSet presAssocID="{BAB91620-241E-4A22-97E3-AE84D8BA4D74}" presName="txThree" presStyleLbl="node3" presStyleIdx="7" presStyleCnt="8">
        <dgm:presLayoutVars>
          <dgm:chPref val="3"/>
        </dgm:presLayoutVars>
      </dgm:prSet>
      <dgm:spPr/>
    </dgm:pt>
    <dgm:pt modelId="{AEE931F3-0C91-4A1E-ABDA-6A7653D99DD4}" type="pres">
      <dgm:prSet presAssocID="{BAB91620-241E-4A22-97E3-AE84D8BA4D74}" presName="parTransThree" presStyleCnt="0"/>
      <dgm:spPr/>
    </dgm:pt>
    <dgm:pt modelId="{96F5B2DD-20C4-4E0B-8858-725FAB8F21FD}" type="pres">
      <dgm:prSet presAssocID="{BAB91620-241E-4A22-97E3-AE84D8BA4D74}" presName="horzThree" presStyleCnt="0"/>
      <dgm:spPr/>
    </dgm:pt>
    <dgm:pt modelId="{285A0406-BE1F-4CC3-8634-7C4600781F3B}" type="pres">
      <dgm:prSet presAssocID="{7E884E6F-1E0A-423C-8721-D9A832A74A90}" presName="vertFour" presStyleCnt="0">
        <dgm:presLayoutVars>
          <dgm:chPref val="3"/>
        </dgm:presLayoutVars>
      </dgm:prSet>
      <dgm:spPr/>
    </dgm:pt>
    <dgm:pt modelId="{316FE841-A03D-408D-A700-30195CC5DC36}" type="pres">
      <dgm:prSet presAssocID="{7E884E6F-1E0A-423C-8721-D9A832A74A90}" presName="txFour" presStyleLbl="node4" presStyleIdx="14" presStyleCnt="16">
        <dgm:presLayoutVars>
          <dgm:chPref val="3"/>
        </dgm:presLayoutVars>
      </dgm:prSet>
      <dgm:spPr/>
    </dgm:pt>
    <dgm:pt modelId="{E45B4239-A3ED-484F-916C-D6068E03FE24}" type="pres">
      <dgm:prSet presAssocID="{7E884E6F-1E0A-423C-8721-D9A832A74A90}" presName="horzFour" presStyleCnt="0"/>
      <dgm:spPr/>
    </dgm:pt>
    <dgm:pt modelId="{56D0A88E-D79A-4A93-8BE0-C4D5AFED9495}" type="pres">
      <dgm:prSet presAssocID="{A9179AB9-07B1-461A-A689-0813DC84602C}" presName="sibSpaceFour" presStyleCnt="0"/>
      <dgm:spPr/>
    </dgm:pt>
    <dgm:pt modelId="{4A70FAC2-F01E-4E83-A856-11BB4E55BADD}" type="pres">
      <dgm:prSet presAssocID="{64BDA09D-6998-4710-B7BB-634274E43A10}" presName="vertFour" presStyleCnt="0">
        <dgm:presLayoutVars>
          <dgm:chPref val="3"/>
        </dgm:presLayoutVars>
      </dgm:prSet>
      <dgm:spPr/>
    </dgm:pt>
    <dgm:pt modelId="{03828662-F8E3-438F-9B08-C51B720EF63C}" type="pres">
      <dgm:prSet presAssocID="{64BDA09D-6998-4710-B7BB-634274E43A10}" presName="txFour" presStyleLbl="node4" presStyleIdx="15" presStyleCnt="16">
        <dgm:presLayoutVars>
          <dgm:chPref val="3"/>
        </dgm:presLayoutVars>
      </dgm:prSet>
      <dgm:spPr/>
    </dgm:pt>
    <dgm:pt modelId="{2939C357-C0D2-4FF1-BC3B-72AC71E2357F}" type="pres">
      <dgm:prSet presAssocID="{64BDA09D-6998-4710-B7BB-634274E43A10}" presName="horzFour" presStyleCnt="0"/>
      <dgm:spPr/>
    </dgm:pt>
  </dgm:ptLst>
  <dgm:cxnLst>
    <dgm:cxn modelId="{EB648E07-3BB5-4BB6-A3BB-3F813CEC54AB}" type="presOf" srcId="{96763E75-CD5C-4200-8A03-67C1D658A1B3}" destId="{DBD4887F-B847-460E-AF14-3AAC66BC831C}" srcOrd="0" destOrd="0" presId="urn:microsoft.com/office/officeart/2005/8/layout/hierarchy4"/>
    <dgm:cxn modelId="{3A580C0E-AEDD-45E8-BF2E-9CB344999C85}" srcId="{140D3D52-BDE3-43AB-BFD8-3CCA7F5FD64A}" destId="{DA994E4F-99E6-4AB6-BCD9-CE9C10134F84}" srcOrd="0" destOrd="0" parTransId="{FDF3C5DE-BC08-4ACD-B7C2-78EDD0BD8F5A}" sibTransId="{890829B1-8623-474D-80E3-BA98EAA4B1F1}"/>
    <dgm:cxn modelId="{E2AF3D10-EF6B-44B2-9A1F-D891C498334C}" type="presOf" srcId="{5A7585BE-16D8-4DCF-8287-F3A6CA191C8C}" destId="{D965BC9D-8B9A-45FA-9465-2572A8186CFC}" srcOrd="0" destOrd="0" presId="urn:microsoft.com/office/officeart/2005/8/layout/hierarchy4"/>
    <dgm:cxn modelId="{490D6512-237C-48A7-9F39-B3F901B63B73}" type="presOf" srcId="{DA994E4F-99E6-4AB6-BCD9-CE9C10134F84}" destId="{1EE0E0AD-A196-44D0-9121-17E07A7F9F1C}" srcOrd="0" destOrd="0" presId="urn:microsoft.com/office/officeart/2005/8/layout/hierarchy4"/>
    <dgm:cxn modelId="{F0E9371C-474F-4B93-8277-F82E0AEA21CD}" type="presOf" srcId="{E02946C6-5FC9-41BD-9721-54BA51BB4ADF}" destId="{D29FF2FC-57E2-41ED-86FF-2EB8B1952FDC}" srcOrd="0" destOrd="0" presId="urn:microsoft.com/office/officeart/2005/8/layout/hierarchy4"/>
    <dgm:cxn modelId="{CF7B631C-1D0F-4CBB-9D48-D9C019929014}" type="presOf" srcId="{7FDFE3A6-C2CE-47A7-A1D7-B0E827686B48}" destId="{326C7236-DCA5-4412-A3CF-D94996DB88DC}" srcOrd="0" destOrd="0" presId="urn:microsoft.com/office/officeart/2005/8/layout/hierarchy4"/>
    <dgm:cxn modelId="{2DD6941E-5F6C-47B3-9D45-ED2A28D971C4}" type="presOf" srcId="{B5A1F2B5-3AF0-4267-B96C-58F55CE6052F}" destId="{E5DB2C0E-A84E-4174-8BE6-69672A4D0539}" srcOrd="0" destOrd="0" presId="urn:microsoft.com/office/officeart/2005/8/layout/hierarchy4"/>
    <dgm:cxn modelId="{B69BB31E-7E8E-4C9E-8F34-039A655CB458}" srcId="{75D4E0A0-AEEB-46E8-AEBE-E918F7B35B1C}" destId="{DA10E6F9-8B54-4F0B-A554-7AE92C973179}" srcOrd="0" destOrd="0" parTransId="{FBEF4A76-DAE3-4319-BD2A-B31723339685}" sibTransId="{CC406E41-1F55-49FF-B957-8F7DA5C6A13B}"/>
    <dgm:cxn modelId="{26B56B24-E5D4-44CF-8B11-921324CFC98D}" srcId="{06DC4C37-919E-44DB-93A2-5E2E1835F02B}" destId="{B5A1F2B5-3AF0-4267-B96C-58F55CE6052F}" srcOrd="1" destOrd="0" parTransId="{8E49B421-1B48-4DDD-9DF4-83BD946B1FC4}" sibTransId="{80C4A018-1B1A-488B-8019-971B42D71AA9}"/>
    <dgm:cxn modelId="{69E6A028-0B03-4958-A34B-AC4796602D51}" srcId="{F1A3984E-9607-42B3-9F1D-86AAFE380A18}" destId="{95DB264D-11A5-40E4-993E-D9F5FF06A6B2}" srcOrd="0" destOrd="0" parTransId="{F9F76B7B-D4B4-4D8D-B9FC-A9C97130F91B}" sibTransId="{30944576-569B-4174-A386-D0551B2420F2}"/>
    <dgm:cxn modelId="{EB64AA2A-4DE3-4C25-964C-400B8046407C}" srcId="{440AACE4-9885-4AB6-B441-F1D99EB2C936}" destId="{1A462556-FA25-4CB4-A6B6-428BA0191017}" srcOrd="1" destOrd="0" parTransId="{4C1C8BD6-C38E-49FA-837D-AB565DC4CACD}" sibTransId="{AA386908-2200-4AA1-99D5-A2F8C2F0B0B0}"/>
    <dgm:cxn modelId="{6BC22E2F-0B36-42CF-A6A3-DADE11E8664D}" type="presOf" srcId="{7E884E6F-1E0A-423C-8721-D9A832A74A90}" destId="{316FE841-A03D-408D-A700-30195CC5DC36}" srcOrd="0" destOrd="0" presId="urn:microsoft.com/office/officeart/2005/8/layout/hierarchy4"/>
    <dgm:cxn modelId="{1347ED37-62B7-45B4-B5E0-76C21EDC1F77}" type="presOf" srcId="{06DC4C37-919E-44DB-93A2-5E2E1835F02B}" destId="{63F96C6A-3B98-458E-A609-ABC9CDDEDD0A}" srcOrd="0" destOrd="0" presId="urn:microsoft.com/office/officeart/2005/8/layout/hierarchy4"/>
    <dgm:cxn modelId="{E3C4B139-F1A0-4035-AFFA-77D6ABD016A5}" type="presOf" srcId="{A5309C96-F700-4EAA-8008-F9F74E52D354}" destId="{13AC7D9D-6EFB-47DE-95AA-C88CC5882E5D}" srcOrd="0" destOrd="0" presId="urn:microsoft.com/office/officeart/2005/8/layout/hierarchy4"/>
    <dgm:cxn modelId="{B7075C3B-4F93-4161-9E03-D0F0FEF53474}" srcId="{FAFF49BB-E9D9-48A3-A15B-95B09DD683A5}" destId="{CFFC2C24-9B30-4CFA-A52A-FC4B96C31C8E}" srcOrd="0" destOrd="0" parTransId="{9C6828AD-226A-44FB-B1A0-4E3C09CD64E7}" sibTransId="{75A3A4F3-BB90-4AF6-A7E1-3DD3DA525A69}"/>
    <dgm:cxn modelId="{5863F13E-F3D4-408B-99B5-28DD4421DDE7}" srcId="{CC120A13-7F5B-4B8B-B2DA-1CAC4A0CEC65}" destId="{140D3D52-BDE3-43AB-BFD8-3CCA7F5FD64A}" srcOrd="0" destOrd="0" parTransId="{95AB2FCE-855C-4147-8908-C09EB671D44B}" sibTransId="{6C64ECCA-C219-4D3B-92DF-719EDD4C5EE3}"/>
    <dgm:cxn modelId="{31CA665D-47DC-4C6C-9097-469CED9E0BA7}" type="presOf" srcId="{F1A3984E-9607-42B3-9F1D-86AAFE380A18}" destId="{8FE2C76F-3801-4579-BCF2-B77BDE431977}" srcOrd="0" destOrd="0" presId="urn:microsoft.com/office/officeart/2005/8/layout/hierarchy4"/>
    <dgm:cxn modelId="{CD804B5F-B180-44C5-9A1E-185F5AEC7656}" srcId="{CC120A13-7F5B-4B8B-B2DA-1CAC4A0CEC65}" destId="{06DC4C37-919E-44DB-93A2-5E2E1835F02B}" srcOrd="1" destOrd="0" parTransId="{40E3D89E-57A3-414F-9C4C-473360A0EA41}" sibTransId="{722F92E9-EBD4-49FE-B038-6ED31EA2AC73}"/>
    <dgm:cxn modelId="{7AC9515F-7C30-4403-8560-BC35ADC27D2D}" srcId="{EDC4EC0B-7C56-4D0F-BF5E-234ED07F083D}" destId="{1DA89C74-9FDE-4F6F-8EE9-C30956CEE2D9}" srcOrd="0" destOrd="0" parTransId="{1F1207F9-2B5C-4F70-AE6D-2C37B02758BB}" sibTransId="{6137B0F2-0BF0-4060-AFD4-B186CDEFFCBA}"/>
    <dgm:cxn modelId="{DC151761-C115-4177-A82F-9E2C0103B6B3}" srcId="{95DB264D-11A5-40E4-993E-D9F5FF06A6B2}" destId="{A5309C96-F700-4EAA-8008-F9F74E52D354}" srcOrd="1" destOrd="0" parTransId="{704074BF-6B52-4DF7-8D34-2687B9057D40}" sibTransId="{35A0665D-5BB0-4361-8063-45E2AEF18B97}"/>
    <dgm:cxn modelId="{3F613542-6939-47B0-8EE0-00440C30C9FB}" srcId="{95DB264D-11A5-40E4-993E-D9F5FF06A6B2}" destId="{BB64C394-4AFC-444A-9EC1-29CF1B8D049A}" srcOrd="0" destOrd="0" parTransId="{2A2EC126-191B-46B0-9196-B5086BE66B8A}" sibTransId="{0F71480E-F3F6-4984-93B5-D524E1EA82FF}"/>
    <dgm:cxn modelId="{FFC05E44-E988-4817-8B23-5E1DB6062C50}" srcId="{F1A3984E-9607-42B3-9F1D-86AAFE380A18}" destId="{CF775069-1169-4327-ACED-9596D941CFB2}" srcOrd="1" destOrd="0" parTransId="{AF51385B-949C-4557-A9F7-73208706FE61}" sibTransId="{C86F5A25-600B-4F74-883E-22023015E59A}"/>
    <dgm:cxn modelId="{341A4645-A6EB-411F-8648-54B26B7D34E8}" srcId="{CF775069-1169-4327-ACED-9596D941CFB2}" destId="{EEF145D9-F58C-4105-9D32-5A1AAEB329A9}" srcOrd="0" destOrd="0" parTransId="{28390551-FF23-4C7F-A88D-7EEBD8816F43}" sibTransId="{85C6F6CE-1237-436B-AEC6-DFABC5D4503C}"/>
    <dgm:cxn modelId="{95117065-86A0-4E80-8848-B423EC8A17D3}" type="presOf" srcId="{BBEF9489-5601-4026-B7F0-05D2152074E1}" destId="{9E7EC5B8-CB64-4A6F-94B0-C3ADC16E1AEF}" srcOrd="0" destOrd="0" presId="urn:microsoft.com/office/officeart/2005/8/layout/hierarchy4"/>
    <dgm:cxn modelId="{F166AD48-7355-4C8B-BAD4-4372D30DC710}" srcId="{140D3D52-BDE3-43AB-BFD8-3CCA7F5FD64A}" destId="{96763E75-CD5C-4200-8A03-67C1D658A1B3}" srcOrd="1" destOrd="0" parTransId="{9DBEB4A6-C14E-4344-89C1-F1A579512512}" sibTransId="{7CB87767-ECCF-43A2-8F4F-63DFD71F4A15}"/>
    <dgm:cxn modelId="{4023F64A-882B-40A3-BA02-4FC4D1DDBF53}" srcId="{FAFF49BB-E9D9-48A3-A15B-95B09DD683A5}" destId="{BBEF9489-5601-4026-B7F0-05D2152074E1}" srcOrd="1" destOrd="0" parTransId="{97CCDE12-768A-46DB-9B94-E36CB928948A}" sibTransId="{5FA8A093-1C2E-47FF-9F06-A57B775F636C}"/>
    <dgm:cxn modelId="{4007566B-77C3-4017-A9A9-3968AEF8668E}" type="presOf" srcId="{440AACE4-9885-4AB6-B441-F1D99EB2C936}" destId="{1262A660-EDDE-4B51-B3C8-3A659EC4C42E}" srcOrd="0" destOrd="0" presId="urn:microsoft.com/office/officeart/2005/8/layout/hierarchy4"/>
    <dgm:cxn modelId="{70A0F154-CED1-4B9B-86B4-8EF6505B321F}" srcId="{06DC4C37-919E-44DB-93A2-5E2E1835F02B}" destId="{BF79F3AD-C1F4-4C98-AB89-FEE0142ADF93}" srcOrd="0" destOrd="0" parTransId="{88268694-6894-4247-A701-EC8EE9AB40F4}" sibTransId="{6847868A-E215-43AC-925A-F2BA85197DF5}"/>
    <dgm:cxn modelId="{3A477977-C993-49B3-80FD-F324DE7E4583}" type="presOf" srcId="{BF79F3AD-C1F4-4C98-AB89-FEE0142ADF93}" destId="{EB58A353-9F39-47E7-8E66-944AE3EB876E}" srcOrd="0" destOrd="0" presId="urn:microsoft.com/office/officeart/2005/8/layout/hierarchy4"/>
    <dgm:cxn modelId="{F0EB537A-7A9F-4A2B-9A38-8D53AC025A9E}" srcId="{7B26A7EC-24A5-45E5-A75C-B204E7487935}" destId="{EDC4EC0B-7C56-4D0F-BF5E-234ED07F083D}" srcOrd="0" destOrd="0" parTransId="{115DA6A6-6879-4A62-BD22-C7523ACC75AC}" sibTransId="{9650C603-8170-4326-9315-56EB1DFDBB5B}"/>
    <dgm:cxn modelId="{05A6EA7F-8560-488E-B011-562E323832C0}" srcId="{8F9233BB-B7E6-40AE-BBA6-B6D8DE52AF8B}" destId="{440AACE4-9885-4AB6-B441-F1D99EB2C936}" srcOrd="1" destOrd="0" parTransId="{4D7B42ED-7DB3-4A80-9695-834BAE5A402C}" sibTransId="{9562CADC-F314-43C0-89BC-1815E440BFA2}"/>
    <dgm:cxn modelId="{AD932F8B-BC79-401D-AB5D-CF1CE6215D4F}" srcId="{1A462556-FA25-4CB4-A6B6-428BA0191017}" destId="{FAFF49BB-E9D9-48A3-A15B-95B09DD683A5}" srcOrd="0" destOrd="0" parTransId="{CEBB676D-3210-4B1A-9FC8-2C74ECE2EC0A}" sibTransId="{12598D83-8D89-4A21-91E4-32510D59F000}"/>
    <dgm:cxn modelId="{18C5028E-E918-4EC7-B6EB-CA9A92EE674C}" type="presOf" srcId="{1A462556-FA25-4CB4-A6B6-428BA0191017}" destId="{EC8E87CE-51E2-435A-A765-AB1E5FBCF709}" srcOrd="0" destOrd="0" presId="urn:microsoft.com/office/officeart/2005/8/layout/hierarchy4"/>
    <dgm:cxn modelId="{70645598-6E43-4A6A-9A03-9A0E4A423FAF}" srcId="{BAB91620-241E-4A22-97E3-AE84D8BA4D74}" destId="{7E884E6F-1E0A-423C-8721-D9A832A74A90}" srcOrd="0" destOrd="0" parTransId="{C6C74719-0497-421F-A2B8-F93F67A71538}" sibTransId="{A9179AB9-07B1-461A-A689-0813DC84602C}"/>
    <dgm:cxn modelId="{3F58919C-70F7-435E-BE46-EDF4BA3E5AED}" type="presOf" srcId="{140D3D52-BDE3-43AB-BFD8-3CCA7F5FD64A}" destId="{6EA1B4AB-D9B2-4CBC-B02E-44871DC8A486}" srcOrd="0" destOrd="0" presId="urn:microsoft.com/office/officeart/2005/8/layout/hierarchy4"/>
    <dgm:cxn modelId="{93052F9F-9A7C-4BEF-8003-82619AE78758}" type="presOf" srcId="{7B26A7EC-24A5-45E5-A75C-B204E7487935}" destId="{A8764325-57A1-4A67-82F5-FEFA1C0B980C}" srcOrd="0" destOrd="0" presId="urn:microsoft.com/office/officeart/2005/8/layout/hierarchy4"/>
    <dgm:cxn modelId="{271928A2-D693-49E7-A101-DF36EBDDAEC3}" type="presOf" srcId="{CFFC2C24-9B30-4CFA-A52A-FC4B96C31C8E}" destId="{BD6FB92B-8FC5-4859-806C-E88FD1722705}" srcOrd="0" destOrd="0" presId="urn:microsoft.com/office/officeart/2005/8/layout/hierarchy4"/>
    <dgm:cxn modelId="{32A549A2-74E1-41C1-BDD5-5E494EDA08A9}" type="presOf" srcId="{75D4E0A0-AEEB-46E8-AEBE-E918F7B35B1C}" destId="{4798E041-A157-4CF2-BEB9-980FDCDACE83}" srcOrd="0" destOrd="0" presId="urn:microsoft.com/office/officeart/2005/8/layout/hierarchy4"/>
    <dgm:cxn modelId="{6CA0D9A3-F9CA-4B54-9F38-79BDCB0CC106}" type="presOf" srcId="{1DA89C74-9FDE-4F6F-8EE9-C30956CEE2D9}" destId="{80A31938-B849-44D2-A8A2-4F396F8C437F}" srcOrd="0" destOrd="0" presId="urn:microsoft.com/office/officeart/2005/8/layout/hierarchy4"/>
    <dgm:cxn modelId="{5B2AFCA6-F86C-453C-81DD-A6C78F9BC0A5}" type="presOf" srcId="{EEF145D9-F58C-4105-9D32-5A1AAEB329A9}" destId="{48DB46A9-9497-4585-A6A4-E4950ABFED50}" srcOrd="0" destOrd="0" presId="urn:microsoft.com/office/officeart/2005/8/layout/hierarchy4"/>
    <dgm:cxn modelId="{CFEECFA7-C91C-487D-870E-A4BB9ADCACAA}" type="presOf" srcId="{BB64C394-4AFC-444A-9EC1-29CF1B8D049A}" destId="{BDAD43E9-74B7-4458-B125-D28B60BEBECC}" srcOrd="0" destOrd="0" presId="urn:microsoft.com/office/officeart/2005/8/layout/hierarchy4"/>
    <dgm:cxn modelId="{02B06CAA-AD3C-4EA0-8474-57717A3E2B56}" srcId="{7B26A7EC-24A5-45E5-A75C-B204E7487935}" destId="{75D4E0A0-AEEB-46E8-AEBE-E918F7B35B1C}" srcOrd="1" destOrd="0" parTransId="{88598908-8F0C-4DD7-AF01-B3AEAFBB3E2E}" sibTransId="{E7161B5B-A408-4818-96B3-34FDF9BABDC2}"/>
    <dgm:cxn modelId="{5FF294AD-1386-4805-85AB-FE5CA9296F70}" srcId="{6C3100FA-0B6F-464F-B177-C663E881F40D}" destId="{F1A3984E-9607-42B3-9F1D-86AAFE380A18}" srcOrd="0" destOrd="0" parTransId="{D339057F-018A-4476-87AC-A14EE7D48C78}" sibTransId="{E628C1D3-CE5B-45E9-9ABF-8EF3A6A1F288}"/>
    <dgm:cxn modelId="{177953B1-88A8-4553-A1BA-3D08E119E5ED}" type="presOf" srcId="{64BDA09D-6998-4710-B7BB-634274E43A10}" destId="{03828662-F8E3-438F-9B08-C51B720EF63C}" srcOrd="0" destOrd="0" presId="urn:microsoft.com/office/officeart/2005/8/layout/hierarchy4"/>
    <dgm:cxn modelId="{32C3A9B4-4367-4811-851E-C152BC065DDC}" type="presOf" srcId="{CC120A13-7F5B-4B8B-B2DA-1CAC4A0CEC65}" destId="{D091F0BD-A0C5-4424-90D9-A89218BD054E}" srcOrd="0" destOrd="0" presId="urn:microsoft.com/office/officeart/2005/8/layout/hierarchy4"/>
    <dgm:cxn modelId="{715221B9-6FA7-4D4B-9A8E-3F319054DE00}" srcId="{EDC4EC0B-7C56-4D0F-BF5E-234ED07F083D}" destId="{7FDFE3A6-C2CE-47A7-A1D7-B0E827686B48}" srcOrd="1" destOrd="0" parTransId="{F34C42E8-624C-47CD-9D21-26BBB0DD2191}" sibTransId="{BC1192EB-5CE7-4FEF-904C-731EAC5B232D}"/>
    <dgm:cxn modelId="{43CD02BB-4A6B-4081-BBAB-E1187C0E3CBA}" type="presOf" srcId="{6C3100FA-0B6F-464F-B177-C663E881F40D}" destId="{2E8485B7-537B-47E4-A83F-AE0370AF0311}" srcOrd="0" destOrd="0" presId="urn:microsoft.com/office/officeart/2005/8/layout/hierarchy4"/>
    <dgm:cxn modelId="{EB17B9D3-19B3-4557-8AA8-600B72DDCED0}" srcId="{8F9233BB-B7E6-40AE-BBA6-B6D8DE52AF8B}" destId="{6C3100FA-0B6F-464F-B177-C663E881F40D}" srcOrd="0" destOrd="0" parTransId="{5D8B61B3-2865-49F0-9F47-AA955355D2F6}" sibTransId="{E7BB9259-3AC1-4B97-9401-855A70DC2C74}"/>
    <dgm:cxn modelId="{7A423ADC-0B52-4D79-A493-09FC5D03BFD0}" srcId="{BAB91620-241E-4A22-97E3-AE84D8BA4D74}" destId="{64BDA09D-6998-4710-B7BB-634274E43A10}" srcOrd="1" destOrd="0" parTransId="{33C70470-EBB9-49F0-98C6-E8B27BA65B8D}" sibTransId="{8C0F61CB-CE4E-4B11-9862-884EA053B13B}"/>
    <dgm:cxn modelId="{EC04ABDE-8F1F-4FB6-9E7E-1806F7A5FBA9}" srcId="{CF775069-1169-4327-ACED-9596D941CFB2}" destId="{E02946C6-5FC9-41BD-9721-54BA51BB4ADF}" srcOrd="1" destOrd="0" parTransId="{BE99E273-EFFB-41A4-9454-33FAA65534FD}" sibTransId="{653330CD-23CF-4F05-AD3B-5F656269C6DE}"/>
    <dgm:cxn modelId="{CD65F1DF-77E9-48AC-B3DC-5658540DDEBE}" type="presOf" srcId="{8F9233BB-B7E6-40AE-BBA6-B6D8DE52AF8B}" destId="{EC53D5B6-079D-46BC-84BC-12E48E7D4461}" srcOrd="0" destOrd="0" presId="urn:microsoft.com/office/officeart/2005/8/layout/hierarchy4"/>
    <dgm:cxn modelId="{80ECD3E4-9633-4B21-AA0B-4DB0FA282663}" type="presOf" srcId="{95DB264D-11A5-40E4-993E-D9F5FF06A6B2}" destId="{17C51F26-B544-474F-88D1-255AF947E76F}" srcOrd="0" destOrd="0" presId="urn:microsoft.com/office/officeart/2005/8/layout/hierarchy4"/>
    <dgm:cxn modelId="{4BDF93E6-948B-4978-9F1D-984E7F938C3D}" type="presOf" srcId="{EDC4EC0B-7C56-4D0F-BF5E-234ED07F083D}" destId="{C3FA61C9-B447-4C28-9FC2-A2AD207F6AA6}" srcOrd="0" destOrd="0" presId="urn:microsoft.com/office/officeart/2005/8/layout/hierarchy4"/>
    <dgm:cxn modelId="{9ADA85E7-E71A-4ED3-992E-921635CEBB25}" srcId="{6C3100FA-0B6F-464F-B177-C663E881F40D}" destId="{7B26A7EC-24A5-45E5-A75C-B204E7487935}" srcOrd="1" destOrd="0" parTransId="{D64E7C69-6FB7-41A3-A590-BC828847B230}" sibTransId="{4D2186DA-79D5-4E52-820A-345A27AAEE5C}"/>
    <dgm:cxn modelId="{8AF79CE7-B792-44C6-88BB-AD9A83687459}" srcId="{75D4E0A0-AEEB-46E8-AEBE-E918F7B35B1C}" destId="{5A7585BE-16D8-4DCF-8287-F3A6CA191C8C}" srcOrd="1" destOrd="0" parTransId="{F41CAABA-D903-429F-A48B-97C9B5F71E2C}" sibTransId="{C372BD6B-2553-4B0A-A118-B9905EF75EFB}"/>
    <dgm:cxn modelId="{53CDD0F2-C7E9-415F-94FC-52F0FD6756FA}" srcId="{440AACE4-9885-4AB6-B441-F1D99EB2C936}" destId="{CC120A13-7F5B-4B8B-B2DA-1CAC4A0CEC65}" srcOrd="0" destOrd="0" parTransId="{AFEE8E02-18B1-48E7-B2E5-DFFBB9844F86}" sibTransId="{18171297-6C20-4BAF-95F1-C413CB499C6D}"/>
    <dgm:cxn modelId="{AE557DF3-7974-4F97-8E30-BB9AD3C427A5}" type="presOf" srcId="{CF775069-1169-4327-ACED-9596D941CFB2}" destId="{58BA9BAF-AA17-4B6A-BD55-8C9EBD153DD2}" srcOrd="0" destOrd="0" presId="urn:microsoft.com/office/officeart/2005/8/layout/hierarchy4"/>
    <dgm:cxn modelId="{3B1FFEFB-C5D3-4F16-ADC4-456156CECDDA}" srcId="{1A462556-FA25-4CB4-A6B6-428BA0191017}" destId="{BAB91620-241E-4A22-97E3-AE84D8BA4D74}" srcOrd="1" destOrd="0" parTransId="{50B1DCF7-DF8A-4B99-A0E4-AA30DB1C2251}" sibTransId="{33E1B731-2EB9-48F3-A713-8E0B39094CE3}"/>
    <dgm:cxn modelId="{E08B7DFC-A5C6-45E2-9E49-A577DFBC6945}" type="presOf" srcId="{BAB91620-241E-4A22-97E3-AE84D8BA4D74}" destId="{B48FFC38-6D50-44C7-93F6-0CB6500E336B}" srcOrd="0" destOrd="0" presId="urn:microsoft.com/office/officeart/2005/8/layout/hierarchy4"/>
    <dgm:cxn modelId="{181F72FE-91C2-4EBB-9266-60B5718B96E6}" type="presOf" srcId="{FAFF49BB-E9D9-48A3-A15B-95B09DD683A5}" destId="{2C67FB9D-EEF9-43A0-A8F2-53B7326BB056}" srcOrd="0" destOrd="0" presId="urn:microsoft.com/office/officeart/2005/8/layout/hierarchy4"/>
    <dgm:cxn modelId="{0D61F5FF-0521-466F-9B53-AFABE8BDFCAF}" type="presOf" srcId="{DA10E6F9-8B54-4F0B-A554-7AE92C973179}" destId="{69CD69FE-4729-4A61-8147-59BA4C902472}" srcOrd="0" destOrd="0" presId="urn:microsoft.com/office/officeart/2005/8/layout/hierarchy4"/>
    <dgm:cxn modelId="{3B662501-A036-4C49-8670-1BCB38C9BFAE}" type="presParOf" srcId="{EC53D5B6-079D-46BC-84BC-12E48E7D4461}" destId="{A6889DEB-BE20-4BC3-9C0F-90F7D011DD77}" srcOrd="0" destOrd="0" presId="urn:microsoft.com/office/officeart/2005/8/layout/hierarchy4"/>
    <dgm:cxn modelId="{26830133-B4B8-4AEF-8F55-AFA2E025381B}" type="presParOf" srcId="{A6889DEB-BE20-4BC3-9C0F-90F7D011DD77}" destId="{2E8485B7-537B-47E4-A83F-AE0370AF0311}" srcOrd="0" destOrd="0" presId="urn:microsoft.com/office/officeart/2005/8/layout/hierarchy4"/>
    <dgm:cxn modelId="{76B5DC94-5172-4353-B0D2-2E32171240DE}" type="presParOf" srcId="{A6889DEB-BE20-4BC3-9C0F-90F7D011DD77}" destId="{1AD07B3A-A8B3-404D-ACAF-BDCA1F9A0DAD}" srcOrd="1" destOrd="0" presId="urn:microsoft.com/office/officeart/2005/8/layout/hierarchy4"/>
    <dgm:cxn modelId="{8AFB90B1-03BE-40CA-9D66-D316C0F31D8D}" type="presParOf" srcId="{A6889DEB-BE20-4BC3-9C0F-90F7D011DD77}" destId="{B9EE677D-D598-4E3B-8404-38EBB99B25E6}" srcOrd="2" destOrd="0" presId="urn:microsoft.com/office/officeart/2005/8/layout/hierarchy4"/>
    <dgm:cxn modelId="{9703EDA7-7A83-4213-A920-E98B53315E46}" type="presParOf" srcId="{B9EE677D-D598-4E3B-8404-38EBB99B25E6}" destId="{BABC808E-E19F-4FA1-91BF-884C55CA832A}" srcOrd="0" destOrd="0" presId="urn:microsoft.com/office/officeart/2005/8/layout/hierarchy4"/>
    <dgm:cxn modelId="{01FC0F95-D6C6-47B6-81C2-4D516DD7FA44}" type="presParOf" srcId="{BABC808E-E19F-4FA1-91BF-884C55CA832A}" destId="{8FE2C76F-3801-4579-BCF2-B77BDE431977}" srcOrd="0" destOrd="0" presId="urn:microsoft.com/office/officeart/2005/8/layout/hierarchy4"/>
    <dgm:cxn modelId="{1958FA90-A749-4C1C-9CA2-2112E83DCF1D}" type="presParOf" srcId="{BABC808E-E19F-4FA1-91BF-884C55CA832A}" destId="{75EC9D58-3739-4377-BA0C-6B28638F5D3F}" srcOrd="1" destOrd="0" presId="urn:microsoft.com/office/officeart/2005/8/layout/hierarchy4"/>
    <dgm:cxn modelId="{E8EB5464-D053-4A2E-88F2-761BB4A71ADC}" type="presParOf" srcId="{BABC808E-E19F-4FA1-91BF-884C55CA832A}" destId="{F2E9D525-5E2D-48E0-AFB0-FB3F83329160}" srcOrd="2" destOrd="0" presId="urn:microsoft.com/office/officeart/2005/8/layout/hierarchy4"/>
    <dgm:cxn modelId="{F74CC575-333B-42ED-B229-20F368F4A389}" type="presParOf" srcId="{F2E9D525-5E2D-48E0-AFB0-FB3F83329160}" destId="{38CD28F2-90A6-4819-B098-DAAC054F017B}" srcOrd="0" destOrd="0" presId="urn:microsoft.com/office/officeart/2005/8/layout/hierarchy4"/>
    <dgm:cxn modelId="{5BB8F387-67FF-4F1F-9E99-FD154656173D}" type="presParOf" srcId="{38CD28F2-90A6-4819-B098-DAAC054F017B}" destId="{17C51F26-B544-474F-88D1-255AF947E76F}" srcOrd="0" destOrd="0" presId="urn:microsoft.com/office/officeart/2005/8/layout/hierarchy4"/>
    <dgm:cxn modelId="{2610B7FB-9E1E-46E1-9EC6-E1EE2324BC3F}" type="presParOf" srcId="{38CD28F2-90A6-4819-B098-DAAC054F017B}" destId="{28A59165-ECBF-4280-85AF-40E506E4C45B}" srcOrd="1" destOrd="0" presId="urn:microsoft.com/office/officeart/2005/8/layout/hierarchy4"/>
    <dgm:cxn modelId="{85BDCE30-3779-405F-9705-81B6960B53F7}" type="presParOf" srcId="{38CD28F2-90A6-4819-B098-DAAC054F017B}" destId="{074B0DA4-4F5D-44D7-A44C-6C84D616D45C}" srcOrd="2" destOrd="0" presId="urn:microsoft.com/office/officeart/2005/8/layout/hierarchy4"/>
    <dgm:cxn modelId="{9266AC27-5FB8-4192-A724-2C41B4BAE7D9}" type="presParOf" srcId="{074B0DA4-4F5D-44D7-A44C-6C84D616D45C}" destId="{821322D2-A7E7-4E56-80C5-797AC0DFFA4A}" srcOrd="0" destOrd="0" presId="urn:microsoft.com/office/officeart/2005/8/layout/hierarchy4"/>
    <dgm:cxn modelId="{88F6A45E-0BCB-4764-8C5E-CCC9D95636E8}" type="presParOf" srcId="{821322D2-A7E7-4E56-80C5-797AC0DFFA4A}" destId="{BDAD43E9-74B7-4458-B125-D28B60BEBECC}" srcOrd="0" destOrd="0" presId="urn:microsoft.com/office/officeart/2005/8/layout/hierarchy4"/>
    <dgm:cxn modelId="{BC7D501C-0631-4BC9-9E51-626C876C0C7B}" type="presParOf" srcId="{821322D2-A7E7-4E56-80C5-797AC0DFFA4A}" destId="{A60E08D8-AA3D-4174-9EA5-855F6B10F463}" srcOrd="1" destOrd="0" presId="urn:microsoft.com/office/officeart/2005/8/layout/hierarchy4"/>
    <dgm:cxn modelId="{024DE887-2505-4B6E-A71C-A0E127AAC780}" type="presParOf" srcId="{074B0DA4-4F5D-44D7-A44C-6C84D616D45C}" destId="{7B85C95D-605E-403D-A5D2-1AAA9CACA75A}" srcOrd="1" destOrd="0" presId="urn:microsoft.com/office/officeart/2005/8/layout/hierarchy4"/>
    <dgm:cxn modelId="{F6A059D4-16F8-48F8-8FFB-60B8F41E9EE5}" type="presParOf" srcId="{074B0DA4-4F5D-44D7-A44C-6C84D616D45C}" destId="{704EF8FF-041E-41A4-A5FC-ED5CA9707C94}" srcOrd="2" destOrd="0" presId="urn:microsoft.com/office/officeart/2005/8/layout/hierarchy4"/>
    <dgm:cxn modelId="{6CD23BD4-042F-4407-ADE4-637D23E5560D}" type="presParOf" srcId="{704EF8FF-041E-41A4-A5FC-ED5CA9707C94}" destId="{13AC7D9D-6EFB-47DE-95AA-C88CC5882E5D}" srcOrd="0" destOrd="0" presId="urn:microsoft.com/office/officeart/2005/8/layout/hierarchy4"/>
    <dgm:cxn modelId="{BC1B48E3-294F-4BA8-8D26-C49B39390F9F}" type="presParOf" srcId="{704EF8FF-041E-41A4-A5FC-ED5CA9707C94}" destId="{0FE0DCBF-F3F4-4026-8E30-080DDBE5BC20}" srcOrd="1" destOrd="0" presId="urn:microsoft.com/office/officeart/2005/8/layout/hierarchy4"/>
    <dgm:cxn modelId="{4803DDB8-EF0A-4FC1-B988-DB929CF5704E}" type="presParOf" srcId="{F2E9D525-5E2D-48E0-AFB0-FB3F83329160}" destId="{7FFC22B4-5B93-4C6D-A4C9-D082EC946A89}" srcOrd="1" destOrd="0" presId="urn:microsoft.com/office/officeart/2005/8/layout/hierarchy4"/>
    <dgm:cxn modelId="{ABE3C805-D6A1-44E2-B86F-E086D443438A}" type="presParOf" srcId="{F2E9D525-5E2D-48E0-AFB0-FB3F83329160}" destId="{E0563A18-5621-4D49-99B4-A8E125593408}" srcOrd="2" destOrd="0" presId="urn:microsoft.com/office/officeart/2005/8/layout/hierarchy4"/>
    <dgm:cxn modelId="{2D8342B2-4A2B-44A9-8A9A-22D9F3ECB7F9}" type="presParOf" srcId="{E0563A18-5621-4D49-99B4-A8E125593408}" destId="{58BA9BAF-AA17-4B6A-BD55-8C9EBD153DD2}" srcOrd="0" destOrd="0" presId="urn:microsoft.com/office/officeart/2005/8/layout/hierarchy4"/>
    <dgm:cxn modelId="{CD560D9A-550D-4BBA-B03A-0969F6C88DF2}" type="presParOf" srcId="{E0563A18-5621-4D49-99B4-A8E125593408}" destId="{D86EBE61-F2E2-4339-86FE-3AEEF890B74B}" srcOrd="1" destOrd="0" presId="urn:microsoft.com/office/officeart/2005/8/layout/hierarchy4"/>
    <dgm:cxn modelId="{33F78A2D-A96E-4961-8BC0-28F83E0663FA}" type="presParOf" srcId="{E0563A18-5621-4D49-99B4-A8E125593408}" destId="{D90A1138-DA76-47DA-8E62-0B11F7F1F5D9}" srcOrd="2" destOrd="0" presId="urn:microsoft.com/office/officeart/2005/8/layout/hierarchy4"/>
    <dgm:cxn modelId="{93695BB0-E961-4A74-A1AD-12CC9BEC1B7C}" type="presParOf" srcId="{D90A1138-DA76-47DA-8E62-0B11F7F1F5D9}" destId="{38F99B2C-A1C0-4918-BD4C-AAC52E8C8A8E}" srcOrd="0" destOrd="0" presId="urn:microsoft.com/office/officeart/2005/8/layout/hierarchy4"/>
    <dgm:cxn modelId="{12C23BDB-FB07-4ECA-98E7-461390606368}" type="presParOf" srcId="{38F99B2C-A1C0-4918-BD4C-AAC52E8C8A8E}" destId="{48DB46A9-9497-4585-A6A4-E4950ABFED50}" srcOrd="0" destOrd="0" presId="urn:microsoft.com/office/officeart/2005/8/layout/hierarchy4"/>
    <dgm:cxn modelId="{FB5E76C1-C15C-4CFB-96E1-F29332FFEF1A}" type="presParOf" srcId="{38F99B2C-A1C0-4918-BD4C-AAC52E8C8A8E}" destId="{729E1ADC-4451-46A9-8A66-6B3F384203EC}" srcOrd="1" destOrd="0" presId="urn:microsoft.com/office/officeart/2005/8/layout/hierarchy4"/>
    <dgm:cxn modelId="{FEE24FF3-D4DC-4B1A-A78D-D314210E82A5}" type="presParOf" srcId="{D90A1138-DA76-47DA-8E62-0B11F7F1F5D9}" destId="{606ECED9-5CF8-44CC-BE6A-224DC589E91C}" srcOrd="1" destOrd="0" presId="urn:microsoft.com/office/officeart/2005/8/layout/hierarchy4"/>
    <dgm:cxn modelId="{BB5B1075-77C8-4269-9E00-9A62B6B6E73E}" type="presParOf" srcId="{D90A1138-DA76-47DA-8E62-0B11F7F1F5D9}" destId="{46D2E0F4-84FA-4BBD-993E-D5BF5D9F8A36}" srcOrd="2" destOrd="0" presId="urn:microsoft.com/office/officeart/2005/8/layout/hierarchy4"/>
    <dgm:cxn modelId="{659B1EF3-82C9-406A-9052-58D5BA813E2A}" type="presParOf" srcId="{46D2E0F4-84FA-4BBD-993E-D5BF5D9F8A36}" destId="{D29FF2FC-57E2-41ED-86FF-2EB8B1952FDC}" srcOrd="0" destOrd="0" presId="urn:microsoft.com/office/officeart/2005/8/layout/hierarchy4"/>
    <dgm:cxn modelId="{C7FFCCB1-EE88-41AB-8787-79755C99ED08}" type="presParOf" srcId="{46D2E0F4-84FA-4BBD-993E-D5BF5D9F8A36}" destId="{8F8C826C-57A8-4B34-942F-81AFB1A7426C}" srcOrd="1" destOrd="0" presId="urn:microsoft.com/office/officeart/2005/8/layout/hierarchy4"/>
    <dgm:cxn modelId="{ABB58F6A-5586-4427-8F1B-EC1FBBFBC68A}" type="presParOf" srcId="{B9EE677D-D598-4E3B-8404-38EBB99B25E6}" destId="{033CB116-1464-4669-B970-21ED1E20BB00}" srcOrd="1" destOrd="0" presId="urn:microsoft.com/office/officeart/2005/8/layout/hierarchy4"/>
    <dgm:cxn modelId="{149139F9-2937-41BC-AA4A-B0B0F806DEEE}" type="presParOf" srcId="{B9EE677D-D598-4E3B-8404-38EBB99B25E6}" destId="{2746041A-A7C7-459E-B0E8-F3E95ABE2E31}" srcOrd="2" destOrd="0" presId="urn:microsoft.com/office/officeart/2005/8/layout/hierarchy4"/>
    <dgm:cxn modelId="{B4868215-0F91-45EF-9F32-6ED6AB0539D8}" type="presParOf" srcId="{2746041A-A7C7-459E-B0E8-F3E95ABE2E31}" destId="{A8764325-57A1-4A67-82F5-FEFA1C0B980C}" srcOrd="0" destOrd="0" presId="urn:microsoft.com/office/officeart/2005/8/layout/hierarchy4"/>
    <dgm:cxn modelId="{072C072F-A86F-4B52-AB96-8CDE1C1A9DF9}" type="presParOf" srcId="{2746041A-A7C7-459E-B0E8-F3E95ABE2E31}" destId="{A5792877-1ECE-4076-A254-86867644EDA1}" srcOrd="1" destOrd="0" presId="urn:microsoft.com/office/officeart/2005/8/layout/hierarchy4"/>
    <dgm:cxn modelId="{DE723402-0632-4C46-9F04-993C4368DC11}" type="presParOf" srcId="{2746041A-A7C7-459E-B0E8-F3E95ABE2E31}" destId="{9CA17A09-5962-40C4-B04E-F14AE8EFF4B9}" srcOrd="2" destOrd="0" presId="urn:microsoft.com/office/officeart/2005/8/layout/hierarchy4"/>
    <dgm:cxn modelId="{70315CBE-5B08-47B6-9324-0FC51A36AC2C}" type="presParOf" srcId="{9CA17A09-5962-40C4-B04E-F14AE8EFF4B9}" destId="{CE0F0248-0560-44B3-A504-A17A9759B37C}" srcOrd="0" destOrd="0" presId="urn:microsoft.com/office/officeart/2005/8/layout/hierarchy4"/>
    <dgm:cxn modelId="{064B924A-C65D-49A1-A085-5F81D0D885A6}" type="presParOf" srcId="{CE0F0248-0560-44B3-A504-A17A9759B37C}" destId="{C3FA61C9-B447-4C28-9FC2-A2AD207F6AA6}" srcOrd="0" destOrd="0" presId="urn:microsoft.com/office/officeart/2005/8/layout/hierarchy4"/>
    <dgm:cxn modelId="{2B5593D4-FC48-4A4B-AD0F-9A700819CDFD}" type="presParOf" srcId="{CE0F0248-0560-44B3-A504-A17A9759B37C}" destId="{4AEDD09C-A1CD-42AD-9441-89AC9CE4C789}" srcOrd="1" destOrd="0" presId="urn:microsoft.com/office/officeart/2005/8/layout/hierarchy4"/>
    <dgm:cxn modelId="{548D127D-2CA2-463E-BC1A-36E2FA27A1CD}" type="presParOf" srcId="{CE0F0248-0560-44B3-A504-A17A9759B37C}" destId="{C0900963-0020-4ED4-AC19-0DEFB0C629B4}" srcOrd="2" destOrd="0" presId="urn:microsoft.com/office/officeart/2005/8/layout/hierarchy4"/>
    <dgm:cxn modelId="{73C271B6-229A-4A94-8463-78F1F39FA81D}" type="presParOf" srcId="{C0900963-0020-4ED4-AC19-0DEFB0C629B4}" destId="{DD832514-5996-42EC-ABE2-FC77F961ECAE}" srcOrd="0" destOrd="0" presId="urn:microsoft.com/office/officeart/2005/8/layout/hierarchy4"/>
    <dgm:cxn modelId="{00D5DC87-6A5D-4BFB-9F91-4D98AC43DD6C}" type="presParOf" srcId="{DD832514-5996-42EC-ABE2-FC77F961ECAE}" destId="{80A31938-B849-44D2-A8A2-4F396F8C437F}" srcOrd="0" destOrd="0" presId="urn:microsoft.com/office/officeart/2005/8/layout/hierarchy4"/>
    <dgm:cxn modelId="{1FBCC132-94D7-4D7B-897B-6B5941EEC802}" type="presParOf" srcId="{DD832514-5996-42EC-ABE2-FC77F961ECAE}" destId="{7A88FE52-9EC5-4F66-A2B6-92A04BAC4069}" srcOrd="1" destOrd="0" presId="urn:microsoft.com/office/officeart/2005/8/layout/hierarchy4"/>
    <dgm:cxn modelId="{2B8CDD8B-3EEF-42A2-99F1-B554A5119954}" type="presParOf" srcId="{C0900963-0020-4ED4-AC19-0DEFB0C629B4}" destId="{3FF2CBAF-A573-442C-B30E-56FB0859B3F2}" srcOrd="1" destOrd="0" presId="urn:microsoft.com/office/officeart/2005/8/layout/hierarchy4"/>
    <dgm:cxn modelId="{1ED03422-1C0A-40C6-90D5-983B62A81BDA}" type="presParOf" srcId="{C0900963-0020-4ED4-AC19-0DEFB0C629B4}" destId="{726934F0-0A07-41C9-808F-5DC6ED065410}" srcOrd="2" destOrd="0" presId="urn:microsoft.com/office/officeart/2005/8/layout/hierarchy4"/>
    <dgm:cxn modelId="{1477743C-4552-4C2C-9816-81EFDD6AF5F7}" type="presParOf" srcId="{726934F0-0A07-41C9-808F-5DC6ED065410}" destId="{326C7236-DCA5-4412-A3CF-D94996DB88DC}" srcOrd="0" destOrd="0" presId="urn:microsoft.com/office/officeart/2005/8/layout/hierarchy4"/>
    <dgm:cxn modelId="{0233F8EA-A979-431C-B7F3-BE8E246C1587}" type="presParOf" srcId="{726934F0-0A07-41C9-808F-5DC6ED065410}" destId="{98333541-CDDD-40FD-B53B-1C19BA980D54}" srcOrd="1" destOrd="0" presId="urn:microsoft.com/office/officeart/2005/8/layout/hierarchy4"/>
    <dgm:cxn modelId="{12A4F3E2-53E3-4603-BEB6-9A628B2F7384}" type="presParOf" srcId="{9CA17A09-5962-40C4-B04E-F14AE8EFF4B9}" destId="{0F34DF6D-B4D9-457F-827E-EA43FE81A1EB}" srcOrd="1" destOrd="0" presId="urn:microsoft.com/office/officeart/2005/8/layout/hierarchy4"/>
    <dgm:cxn modelId="{907D64F5-152C-4F2F-8A9C-C2E84A0875A5}" type="presParOf" srcId="{9CA17A09-5962-40C4-B04E-F14AE8EFF4B9}" destId="{DC622C79-56E1-40D0-AFE4-76F1FF5EF73D}" srcOrd="2" destOrd="0" presId="urn:microsoft.com/office/officeart/2005/8/layout/hierarchy4"/>
    <dgm:cxn modelId="{AF18C042-9FE7-45AE-87B4-B55A19DBDD14}" type="presParOf" srcId="{DC622C79-56E1-40D0-AFE4-76F1FF5EF73D}" destId="{4798E041-A157-4CF2-BEB9-980FDCDACE83}" srcOrd="0" destOrd="0" presId="urn:microsoft.com/office/officeart/2005/8/layout/hierarchy4"/>
    <dgm:cxn modelId="{906E35AA-84E2-4BE1-BBD5-81A0CEB5937A}" type="presParOf" srcId="{DC622C79-56E1-40D0-AFE4-76F1FF5EF73D}" destId="{BE36CDCA-E3E8-443D-AD39-9E092FD8C2D2}" srcOrd="1" destOrd="0" presId="urn:microsoft.com/office/officeart/2005/8/layout/hierarchy4"/>
    <dgm:cxn modelId="{225E3560-EFE7-4602-9ADD-8EE048D95B91}" type="presParOf" srcId="{DC622C79-56E1-40D0-AFE4-76F1FF5EF73D}" destId="{3CF6B23B-58A3-4A84-9002-2DD4E8858FC6}" srcOrd="2" destOrd="0" presId="urn:microsoft.com/office/officeart/2005/8/layout/hierarchy4"/>
    <dgm:cxn modelId="{0093AB83-C174-4DBB-8ECC-7341B1642495}" type="presParOf" srcId="{3CF6B23B-58A3-4A84-9002-2DD4E8858FC6}" destId="{E93E80CB-722C-406C-92B7-F9E75D267C2A}" srcOrd="0" destOrd="0" presId="urn:microsoft.com/office/officeart/2005/8/layout/hierarchy4"/>
    <dgm:cxn modelId="{45CEA2F8-3E9F-40B6-995C-7AA319ABC2E2}" type="presParOf" srcId="{E93E80CB-722C-406C-92B7-F9E75D267C2A}" destId="{69CD69FE-4729-4A61-8147-59BA4C902472}" srcOrd="0" destOrd="0" presId="urn:microsoft.com/office/officeart/2005/8/layout/hierarchy4"/>
    <dgm:cxn modelId="{5DAD52A7-FD72-4EF1-AF72-8B01F2EDA652}" type="presParOf" srcId="{E93E80CB-722C-406C-92B7-F9E75D267C2A}" destId="{4A905679-D613-4BF3-A905-34D18197983E}" srcOrd="1" destOrd="0" presId="urn:microsoft.com/office/officeart/2005/8/layout/hierarchy4"/>
    <dgm:cxn modelId="{F1A9E3C1-E659-4F0D-AFC2-0BAC1D052E88}" type="presParOf" srcId="{3CF6B23B-58A3-4A84-9002-2DD4E8858FC6}" destId="{E27C26E1-7941-4A31-9A8D-D55AC80ACF0D}" srcOrd="1" destOrd="0" presId="urn:microsoft.com/office/officeart/2005/8/layout/hierarchy4"/>
    <dgm:cxn modelId="{88C9B6F9-1FDB-4144-9489-CA323D2E601D}" type="presParOf" srcId="{3CF6B23B-58A3-4A84-9002-2DD4E8858FC6}" destId="{11636945-CFB8-464B-B05B-E21A46B18C67}" srcOrd="2" destOrd="0" presId="urn:microsoft.com/office/officeart/2005/8/layout/hierarchy4"/>
    <dgm:cxn modelId="{1FBFBF2D-7B85-42DD-8B3C-789AB4345995}" type="presParOf" srcId="{11636945-CFB8-464B-B05B-E21A46B18C67}" destId="{D965BC9D-8B9A-45FA-9465-2572A8186CFC}" srcOrd="0" destOrd="0" presId="urn:microsoft.com/office/officeart/2005/8/layout/hierarchy4"/>
    <dgm:cxn modelId="{2C26B459-E30A-4EE0-9041-16D38A0F8373}" type="presParOf" srcId="{11636945-CFB8-464B-B05B-E21A46B18C67}" destId="{594F2FB9-2CBC-4654-BCD9-2C0005B88BA2}" srcOrd="1" destOrd="0" presId="urn:microsoft.com/office/officeart/2005/8/layout/hierarchy4"/>
    <dgm:cxn modelId="{0948527D-9C41-4569-B3F4-470786DCE37D}" type="presParOf" srcId="{EC53D5B6-079D-46BC-84BC-12E48E7D4461}" destId="{F6927D0B-B7FF-44E1-A444-949C0E168788}" srcOrd="1" destOrd="0" presId="urn:microsoft.com/office/officeart/2005/8/layout/hierarchy4"/>
    <dgm:cxn modelId="{04B11CA6-9D35-4619-8ADD-C25ABB3209BC}" type="presParOf" srcId="{EC53D5B6-079D-46BC-84BC-12E48E7D4461}" destId="{944B47D3-A72C-4971-8411-7104F6DDC82D}" srcOrd="2" destOrd="0" presId="urn:microsoft.com/office/officeart/2005/8/layout/hierarchy4"/>
    <dgm:cxn modelId="{60841646-658B-42FB-8F08-1E303664E8E1}" type="presParOf" srcId="{944B47D3-A72C-4971-8411-7104F6DDC82D}" destId="{1262A660-EDDE-4B51-B3C8-3A659EC4C42E}" srcOrd="0" destOrd="0" presId="urn:microsoft.com/office/officeart/2005/8/layout/hierarchy4"/>
    <dgm:cxn modelId="{B4655CFC-60A7-4883-A952-3C4289EC4AEF}" type="presParOf" srcId="{944B47D3-A72C-4971-8411-7104F6DDC82D}" destId="{6AD64E5A-2645-444C-99C8-C5EAD12F64D0}" srcOrd="1" destOrd="0" presId="urn:microsoft.com/office/officeart/2005/8/layout/hierarchy4"/>
    <dgm:cxn modelId="{43173761-E319-47AA-8D3F-8CBB2B9D16C1}" type="presParOf" srcId="{944B47D3-A72C-4971-8411-7104F6DDC82D}" destId="{A2BE95AB-B2B2-466E-AFDC-0CE05A67B96C}" srcOrd="2" destOrd="0" presId="urn:microsoft.com/office/officeart/2005/8/layout/hierarchy4"/>
    <dgm:cxn modelId="{804123C8-6746-4346-BF4E-CB715710AD81}" type="presParOf" srcId="{A2BE95AB-B2B2-466E-AFDC-0CE05A67B96C}" destId="{4B5B10B5-49F7-470F-B64A-D33B0090BA6E}" srcOrd="0" destOrd="0" presId="urn:microsoft.com/office/officeart/2005/8/layout/hierarchy4"/>
    <dgm:cxn modelId="{1FE9898D-7D06-426F-96BA-0CAE396AD530}" type="presParOf" srcId="{4B5B10B5-49F7-470F-B64A-D33B0090BA6E}" destId="{D091F0BD-A0C5-4424-90D9-A89218BD054E}" srcOrd="0" destOrd="0" presId="urn:microsoft.com/office/officeart/2005/8/layout/hierarchy4"/>
    <dgm:cxn modelId="{46EFA338-87F3-47CC-A690-D99DF7C2B1F6}" type="presParOf" srcId="{4B5B10B5-49F7-470F-B64A-D33B0090BA6E}" destId="{1D4D0F96-0936-4929-B263-F6BB63F8D087}" srcOrd="1" destOrd="0" presId="urn:microsoft.com/office/officeart/2005/8/layout/hierarchy4"/>
    <dgm:cxn modelId="{CB6D6A0F-8EAA-4D23-8EA8-82D1C7160765}" type="presParOf" srcId="{4B5B10B5-49F7-470F-B64A-D33B0090BA6E}" destId="{844665BB-F52A-4668-A976-DCD32A5EC48D}" srcOrd="2" destOrd="0" presId="urn:microsoft.com/office/officeart/2005/8/layout/hierarchy4"/>
    <dgm:cxn modelId="{5A3455E0-257A-4B5D-869B-9ECDC04F3BF5}" type="presParOf" srcId="{844665BB-F52A-4668-A976-DCD32A5EC48D}" destId="{438CD89D-3EB2-4AA2-8221-93893672EC17}" srcOrd="0" destOrd="0" presId="urn:microsoft.com/office/officeart/2005/8/layout/hierarchy4"/>
    <dgm:cxn modelId="{E5463783-C45A-4009-9CF6-A306DF3D526A}" type="presParOf" srcId="{438CD89D-3EB2-4AA2-8221-93893672EC17}" destId="{6EA1B4AB-D9B2-4CBC-B02E-44871DC8A486}" srcOrd="0" destOrd="0" presId="urn:microsoft.com/office/officeart/2005/8/layout/hierarchy4"/>
    <dgm:cxn modelId="{16FDA46F-1C68-4947-B357-1B01FEE7424F}" type="presParOf" srcId="{438CD89D-3EB2-4AA2-8221-93893672EC17}" destId="{C9F91E41-32C3-4DEB-BB48-4670BBB0A36F}" srcOrd="1" destOrd="0" presId="urn:microsoft.com/office/officeart/2005/8/layout/hierarchy4"/>
    <dgm:cxn modelId="{A6B3C8BE-2C7C-4818-8646-FCCAB0EAADD8}" type="presParOf" srcId="{438CD89D-3EB2-4AA2-8221-93893672EC17}" destId="{EAE8A4F0-31F3-4BE8-AE68-006BD2480E66}" srcOrd="2" destOrd="0" presId="urn:microsoft.com/office/officeart/2005/8/layout/hierarchy4"/>
    <dgm:cxn modelId="{CDDE8110-0106-479B-8636-88C47E6928FD}" type="presParOf" srcId="{EAE8A4F0-31F3-4BE8-AE68-006BD2480E66}" destId="{028C5373-04FA-4986-BFA6-F3E30255077E}" srcOrd="0" destOrd="0" presId="urn:microsoft.com/office/officeart/2005/8/layout/hierarchy4"/>
    <dgm:cxn modelId="{75377C21-CBD9-4E7B-B3C9-3D5C3AC0A361}" type="presParOf" srcId="{028C5373-04FA-4986-BFA6-F3E30255077E}" destId="{1EE0E0AD-A196-44D0-9121-17E07A7F9F1C}" srcOrd="0" destOrd="0" presId="urn:microsoft.com/office/officeart/2005/8/layout/hierarchy4"/>
    <dgm:cxn modelId="{36388FB8-5E24-4893-9A6F-CC32A8DC61F1}" type="presParOf" srcId="{028C5373-04FA-4986-BFA6-F3E30255077E}" destId="{BFEECAED-0FBD-4588-B9D9-FE710B3F1E9B}" srcOrd="1" destOrd="0" presId="urn:microsoft.com/office/officeart/2005/8/layout/hierarchy4"/>
    <dgm:cxn modelId="{57D30E03-A451-4595-8F91-80CDDE9D3CFD}" type="presParOf" srcId="{EAE8A4F0-31F3-4BE8-AE68-006BD2480E66}" destId="{DAF53E18-9238-4C4C-B807-6B3B8F7CE1A4}" srcOrd="1" destOrd="0" presId="urn:microsoft.com/office/officeart/2005/8/layout/hierarchy4"/>
    <dgm:cxn modelId="{21B0A5AB-9FBC-4A65-BBD5-8FA50C7F6CB1}" type="presParOf" srcId="{EAE8A4F0-31F3-4BE8-AE68-006BD2480E66}" destId="{4D996892-3585-452D-AB74-64BF417F4D2F}" srcOrd="2" destOrd="0" presId="urn:microsoft.com/office/officeart/2005/8/layout/hierarchy4"/>
    <dgm:cxn modelId="{145F1EF8-BDC2-4C13-A3BF-DD67DF216A12}" type="presParOf" srcId="{4D996892-3585-452D-AB74-64BF417F4D2F}" destId="{DBD4887F-B847-460E-AF14-3AAC66BC831C}" srcOrd="0" destOrd="0" presId="urn:microsoft.com/office/officeart/2005/8/layout/hierarchy4"/>
    <dgm:cxn modelId="{5CAE0D0D-EB55-4558-9901-5A1C5DBD7FDC}" type="presParOf" srcId="{4D996892-3585-452D-AB74-64BF417F4D2F}" destId="{10533034-CB22-43B5-98F5-6E1C03945977}" srcOrd="1" destOrd="0" presId="urn:microsoft.com/office/officeart/2005/8/layout/hierarchy4"/>
    <dgm:cxn modelId="{A0A35E78-B258-49BE-B10D-CD9458FF9704}" type="presParOf" srcId="{844665BB-F52A-4668-A976-DCD32A5EC48D}" destId="{46FA28EA-B537-472F-960E-192A008636E9}" srcOrd="1" destOrd="0" presId="urn:microsoft.com/office/officeart/2005/8/layout/hierarchy4"/>
    <dgm:cxn modelId="{56E0E50B-197B-4DE6-B00D-6667094922C3}" type="presParOf" srcId="{844665BB-F52A-4668-A976-DCD32A5EC48D}" destId="{72DB11AC-1047-47DC-97ED-6B97A2137A28}" srcOrd="2" destOrd="0" presId="urn:microsoft.com/office/officeart/2005/8/layout/hierarchy4"/>
    <dgm:cxn modelId="{8351C6A0-D5BE-4B56-875F-385F0066C5FA}" type="presParOf" srcId="{72DB11AC-1047-47DC-97ED-6B97A2137A28}" destId="{63F96C6A-3B98-458E-A609-ABC9CDDEDD0A}" srcOrd="0" destOrd="0" presId="urn:microsoft.com/office/officeart/2005/8/layout/hierarchy4"/>
    <dgm:cxn modelId="{E1947CC2-9E02-412F-82C2-914D885A47E3}" type="presParOf" srcId="{72DB11AC-1047-47DC-97ED-6B97A2137A28}" destId="{B0EEB844-3C1F-4C4D-9C00-C07DA05C2B4A}" srcOrd="1" destOrd="0" presId="urn:microsoft.com/office/officeart/2005/8/layout/hierarchy4"/>
    <dgm:cxn modelId="{D0C451EF-4C88-4E3D-AE1E-DB2DC97CA211}" type="presParOf" srcId="{72DB11AC-1047-47DC-97ED-6B97A2137A28}" destId="{3682B482-CD05-423E-81A6-AAFC0F7CFAB6}" srcOrd="2" destOrd="0" presId="urn:microsoft.com/office/officeart/2005/8/layout/hierarchy4"/>
    <dgm:cxn modelId="{4A7F4876-7DD6-4BAD-9A09-CB086F70EE5C}" type="presParOf" srcId="{3682B482-CD05-423E-81A6-AAFC0F7CFAB6}" destId="{B33046EC-3EF7-4179-A258-BD0AC96922C1}" srcOrd="0" destOrd="0" presId="urn:microsoft.com/office/officeart/2005/8/layout/hierarchy4"/>
    <dgm:cxn modelId="{52A94561-33A2-4C1F-9F02-A8CBCDD17CC3}" type="presParOf" srcId="{B33046EC-3EF7-4179-A258-BD0AC96922C1}" destId="{EB58A353-9F39-47E7-8E66-944AE3EB876E}" srcOrd="0" destOrd="0" presId="urn:microsoft.com/office/officeart/2005/8/layout/hierarchy4"/>
    <dgm:cxn modelId="{B5438571-8929-4B91-9AC0-A396C1F97FCA}" type="presParOf" srcId="{B33046EC-3EF7-4179-A258-BD0AC96922C1}" destId="{F89E6769-DC1C-4B8F-87F1-C3601F5D6D30}" srcOrd="1" destOrd="0" presId="urn:microsoft.com/office/officeart/2005/8/layout/hierarchy4"/>
    <dgm:cxn modelId="{5D3CE8FE-68B7-4F08-9261-BBBB20A86BDA}" type="presParOf" srcId="{3682B482-CD05-423E-81A6-AAFC0F7CFAB6}" destId="{73ABB79F-5880-427A-A9A3-B798ABA6A279}" srcOrd="1" destOrd="0" presId="urn:microsoft.com/office/officeart/2005/8/layout/hierarchy4"/>
    <dgm:cxn modelId="{8C4F3ED1-4760-4F49-A045-40E765E775DF}" type="presParOf" srcId="{3682B482-CD05-423E-81A6-AAFC0F7CFAB6}" destId="{6040E3CD-7C87-491A-B42D-902AE40C6526}" srcOrd="2" destOrd="0" presId="urn:microsoft.com/office/officeart/2005/8/layout/hierarchy4"/>
    <dgm:cxn modelId="{61982FC1-2B9E-46B2-B80C-F41D53F611E7}" type="presParOf" srcId="{6040E3CD-7C87-491A-B42D-902AE40C6526}" destId="{E5DB2C0E-A84E-4174-8BE6-69672A4D0539}" srcOrd="0" destOrd="0" presId="urn:microsoft.com/office/officeart/2005/8/layout/hierarchy4"/>
    <dgm:cxn modelId="{53FC6CF6-9135-4208-B526-7A61F648BCDD}" type="presParOf" srcId="{6040E3CD-7C87-491A-B42D-902AE40C6526}" destId="{B6862149-ABEB-4EF1-B25E-BDAC318B1C7E}" srcOrd="1" destOrd="0" presId="urn:microsoft.com/office/officeart/2005/8/layout/hierarchy4"/>
    <dgm:cxn modelId="{A8748E8D-F367-403B-89E9-EEFDCCAAC482}" type="presParOf" srcId="{A2BE95AB-B2B2-466E-AFDC-0CE05A67B96C}" destId="{A9C33342-0E0C-41EE-9DF7-7FDE018DB234}" srcOrd="1" destOrd="0" presId="urn:microsoft.com/office/officeart/2005/8/layout/hierarchy4"/>
    <dgm:cxn modelId="{2016AB9F-1767-43C1-947A-5E9932893269}" type="presParOf" srcId="{A2BE95AB-B2B2-466E-AFDC-0CE05A67B96C}" destId="{33E79DCC-AF14-4BAD-B5C6-14C978A5BE8E}" srcOrd="2" destOrd="0" presId="urn:microsoft.com/office/officeart/2005/8/layout/hierarchy4"/>
    <dgm:cxn modelId="{D68FAB81-3DCC-47FE-A72F-F71D8C5FCC5F}" type="presParOf" srcId="{33E79DCC-AF14-4BAD-B5C6-14C978A5BE8E}" destId="{EC8E87CE-51E2-435A-A765-AB1E5FBCF709}" srcOrd="0" destOrd="0" presId="urn:microsoft.com/office/officeart/2005/8/layout/hierarchy4"/>
    <dgm:cxn modelId="{BE1D1070-467B-4585-B6D4-DE4556BACDC6}" type="presParOf" srcId="{33E79DCC-AF14-4BAD-B5C6-14C978A5BE8E}" destId="{74E407C9-635C-458B-885E-BCC7AB927FFD}" srcOrd="1" destOrd="0" presId="urn:microsoft.com/office/officeart/2005/8/layout/hierarchy4"/>
    <dgm:cxn modelId="{EC214932-6C34-459E-966B-D0AA85E10568}" type="presParOf" srcId="{33E79DCC-AF14-4BAD-B5C6-14C978A5BE8E}" destId="{732A89E4-BF36-46F3-8F98-BFF13D9CC630}" srcOrd="2" destOrd="0" presId="urn:microsoft.com/office/officeart/2005/8/layout/hierarchy4"/>
    <dgm:cxn modelId="{2FC3CC8E-06B8-4ED9-977A-56F7AD017421}" type="presParOf" srcId="{732A89E4-BF36-46F3-8F98-BFF13D9CC630}" destId="{1938939E-7D46-4D44-8EEC-412F33EE2655}" srcOrd="0" destOrd="0" presId="urn:microsoft.com/office/officeart/2005/8/layout/hierarchy4"/>
    <dgm:cxn modelId="{3C998468-4981-4599-BDA2-E2C9DA7C0947}" type="presParOf" srcId="{1938939E-7D46-4D44-8EEC-412F33EE2655}" destId="{2C67FB9D-EEF9-43A0-A8F2-53B7326BB056}" srcOrd="0" destOrd="0" presId="urn:microsoft.com/office/officeart/2005/8/layout/hierarchy4"/>
    <dgm:cxn modelId="{11693EA2-C716-46E8-AA05-1D271891A409}" type="presParOf" srcId="{1938939E-7D46-4D44-8EEC-412F33EE2655}" destId="{921D888E-96BD-432C-AF8D-AA8B3CDCB045}" srcOrd="1" destOrd="0" presId="urn:microsoft.com/office/officeart/2005/8/layout/hierarchy4"/>
    <dgm:cxn modelId="{4C684E07-048B-4C24-8F0A-FB1647C2C325}" type="presParOf" srcId="{1938939E-7D46-4D44-8EEC-412F33EE2655}" destId="{DE3003C6-8B37-4652-B5AA-30F6F63019E5}" srcOrd="2" destOrd="0" presId="urn:microsoft.com/office/officeart/2005/8/layout/hierarchy4"/>
    <dgm:cxn modelId="{915D2DA6-0D71-449A-AF8A-FB13161CE6A9}" type="presParOf" srcId="{DE3003C6-8B37-4652-B5AA-30F6F63019E5}" destId="{BF3418A9-7981-4E81-B73A-488BAA0D77EE}" srcOrd="0" destOrd="0" presId="urn:microsoft.com/office/officeart/2005/8/layout/hierarchy4"/>
    <dgm:cxn modelId="{1DBB9DE5-D1B3-4B56-8AFC-46F131967046}" type="presParOf" srcId="{BF3418A9-7981-4E81-B73A-488BAA0D77EE}" destId="{BD6FB92B-8FC5-4859-806C-E88FD1722705}" srcOrd="0" destOrd="0" presId="urn:microsoft.com/office/officeart/2005/8/layout/hierarchy4"/>
    <dgm:cxn modelId="{25441470-2959-448C-9845-A56A2BB07961}" type="presParOf" srcId="{BF3418A9-7981-4E81-B73A-488BAA0D77EE}" destId="{BA1700BC-0442-4000-A1CA-D7AF5752884A}" srcOrd="1" destOrd="0" presId="urn:microsoft.com/office/officeart/2005/8/layout/hierarchy4"/>
    <dgm:cxn modelId="{6E3A7A4B-AD9C-4E34-984B-3FA30BD4FCC2}" type="presParOf" srcId="{DE3003C6-8B37-4652-B5AA-30F6F63019E5}" destId="{CDD69B08-D7E4-4CF6-B5F7-F58EE1887E92}" srcOrd="1" destOrd="0" presId="urn:microsoft.com/office/officeart/2005/8/layout/hierarchy4"/>
    <dgm:cxn modelId="{83BB0618-78DC-49DC-9AD9-22E0E69E0133}" type="presParOf" srcId="{DE3003C6-8B37-4652-B5AA-30F6F63019E5}" destId="{228900FF-1F06-4129-A2E5-A50DE4A8338A}" srcOrd="2" destOrd="0" presId="urn:microsoft.com/office/officeart/2005/8/layout/hierarchy4"/>
    <dgm:cxn modelId="{322A4CD0-DD82-4905-A1D5-9C9679858E77}" type="presParOf" srcId="{228900FF-1F06-4129-A2E5-A50DE4A8338A}" destId="{9E7EC5B8-CB64-4A6F-94B0-C3ADC16E1AEF}" srcOrd="0" destOrd="0" presId="urn:microsoft.com/office/officeart/2005/8/layout/hierarchy4"/>
    <dgm:cxn modelId="{B1A0B477-002A-4506-8D22-619EE6960209}" type="presParOf" srcId="{228900FF-1F06-4129-A2E5-A50DE4A8338A}" destId="{2BFE5A01-2043-4176-9FFF-5C9734F93E32}" srcOrd="1" destOrd="0" presId="urn:microsoft.com/office/officeart/2005/8/layout/hierarchy4"/>
    <dgm:cxn modelId="{8C4578A8-0352-49A1-A647-C8848D933AF9}" type="presParOf" srcId="{732A89E4-BF36-46F3-8F98-BFF13D9CC630}" destId="{5651D499-D0EC-444E-ACD3-602E3CDD8435}" srcOrd="1" destOrd="0" presId="urn:microsoft.com/office/officeart/2005/8/layout/hierarchy4"/>
    <dgm:cxn modelId="{E1A6EE47-8F3A-49ED-9E35-00A05FBB10DA}" type="presParOf" srcId="{732A89E4-BF36-46F3-8F98-BFF13D9CC630}" destId="{3FFB1156-AADF-418C-AA09-0E5EF53E047B}" srcOrd="2" destOrd="0" presId="urn:microsoft.com/office/officeart/2005/8/layout/hierarchy4"/>
    <dgm:cxn modelId="{AC2DC2C6-0029-4E4A-B02E-C36C45379998}" type="presParOf" srcId="{3FFB1156-AADF-418C-AA09-0E5EF53E047B}" destId="{B48FFC38-6D50-44C7-93F6-0CB6500E336B}" srcOrd="0" destOrd="0" presId="urn:microsoft.com/office/officeart/2005/8/layout/hierarchy4"/>
    <dgm:cxn modelId="{2B5B0C2A-8839-4ACB-8690-47EF3E80BEEB}" type="presParOf" srcId="{3FFB1156-AADF-418C-AA09-0E5EF53E047B}" destId="{AEE931F3-0C91-4A1E-ABDA-6A7653D99DD4}" srcOrd="1" destOrd="0" presId="urn:microsoft.com/office/officeart/2005/8/layout/hierarchy4"/>
    <dgm:cxn modelId="{70032585-EBE7-4FC4-8E6F-02C94E4F15C4}" type="presParOf" srcId="{3FFB1156-AADF-418C-AA09-0E5EF53E047B}" destId="{96F5B2DD-20C4-4E0B-8858-725FAB8F21FD}" srcOrd="2" destOrd="0" presId="urn:microsoft.com/office/officeart/2005/8/layout/hierarchy4"/>
    <dgm:cxn modelId="{46534145-B23F-4C27-A541-39DF0E9B46D5}" type="presParOf" srcId="{96F5B2DD-20C4-4E0B-8858-725FAB8F21FD}" destId="{285A0406-BE1F-4CC3-8634-7C4600781F3B}" srcOrd="0" destOrd="0" presId="urn:microsoft.com/office/officeart/2005/8/layout/hierarchy4"/>
    <dgm:cxn modelId="{BC4B049E-EA83-4D47-8D1E-74A217F22574}" type="presParOf" srcId="{285A0406-BE1F-4CC3-8634-7C4600781F3B}" destId="{316FE841-A03D-408D-A700-30195CC5DC36}" srcOrd="0" destOrd="0" presId="urn:microsoft.com/office/officeart/2005/8/layout/hierarchy4"/>
    <dgm:cxn modelId="{8BD074A3-6C12-48F6-9528-26D4E2BE16A8}" type="presParOf" srcId="{285A0406-BE1F-4CC3-8634-7C4600781F3B}" destId="{E45B4239-A3ED-484F-916C-D6068E03FE24}" srcOrd="1" destOrd="0" presId="urn:microsoft.com/office/officeart/2005/8/layout/hierarchy4"/>
    <dgm:cxn modelId="{DF3CC81F-0906-4521-B91A-11C6DBE51ED1}" type="presParOf" srcId="{96F5B2DD-20C4-4E0B-8858-725FAB8F21FD}" destId="{56D0A88E-D79A-4A93-8BE0-C4D5AFED9495}" srcOrd="1" destOrd="0" presId="urn:microsoft.com/office/officeart/2005/8/layout/hierarchy4"/>
    <dgm:cxn modelId="{CCCFF4EF-A367-4617-B5C7-0B8EA4B57379}" type="presParOf" srcId="{96F5B2DD-20C4-4E0B-8858-725FAB8F21FD}" destId="{4A70FAC2-F01E-4E83-A856-11BB4E55BADD}" srcOrd="2" destOrd="0" presId="urn:microsoft.com/office/officeart/2005/8/layout/hierarchy4"/>
    <dgm:cxn modelId="{0E6B121A-A3C9-4D1A-AE32-2B5176637DE4}" type="presParOf" srcId="{4A70FAC2-F01E-4E83-A856-11BB4E55BADD}" destId="{03828662-F8E3-438F-9B08-C51B720EF63C}" srcOrd="0" destOrd="0" presId="urn:microsoft.com/office/officeart/2005/8/layout/hierarchy4"/>
    <dgm:cxn modelId="{5CD056F0-B67A-4E08-9AEF-CDFBFAA663FF}" type="presParOf" srcId="{4A70FAC2-F01E-4E83-A856-11BB4E55BADD}" destId="{2939C357-C0D2-4FF1-BC3B-72AC71E2357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8485B7-537B-47E4-A83F-AE0370AF0311}">
      <dsp:nvSpPr>
        <dsp:cNvPr id="0" name=""/>
        <dsp:cNvSpPr/>
      </dsp:nvSpPr>
      <dsp:spPr>
        <a:xfrm>
          <a:off x="4500" y="1991"/>
          <a:ext cx="6030116" cy="1425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800" kern="1200" dirty="0"/>
            <a:t>1</a:t>
          </a:r>
          <a:r>
            <a:rPr lang="en-US" sz="5800" kern="1200" baseline="30000" dirty="0"/>
            <a:t>st</a:t>
          </a:r>
          <a:r>
            <a:rPr lang="en-US" sz="5800" kern="1200" dirty="0"/>
            <a:t> Priority Need</a:t>
          </a:r>
        </a:p>
      </dsp:txBody>
      <dsp:txXfrm>
        <a:off x="46240" y="43731"/>
        <a:ext cx="5946636" cy="1341624"/>
      </dsp:txXfrm>
    </dsp:sp>
    <dsp:sp modelId="{8FE2C76F-3801-4579-BCF2-B77BDE431977}">
      <dsp:nvSpPr>
        <dsp:cNvPr id="0" name=""/>
        <dsp:cNvSpPr/>
      </dsp:nvSpPr>
      <dsp:spPr>
        <a:xfrm>
          <a:off x="4500" y="1584616"/>
          <a:ext cx="2984367" cy="1425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800" kern="1200" dirty="0"/>
            <a:t>Goal A</a:t>
          </a:r>
        </a:p>
      </dsp:txBody>
      <dsp:txXfrm>
        <a:off x="46240" y="1626356"/>
        <a:ext cx="2900887" cy="1341624"/>
      </dsp:txXfrm>
    </dsp:sp>
    <dsp:sp modelId="{17C51F26-B544-474F-88D1-255AF947E76F}">
      <dsp:nvSpPr>
        <dsp:cNvPr id="0" name=""/>
        <dsp:cNvSpPr/>
      </dsp:nvSpPr>
      <dsp:spPr>
        <a:xfrm>
          <a:off x="4500" y="3167241"/>
          <a:ext cx="1476837" cy="1425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Project A1</a:t>
          </a:r>
        </a:p>
      </dsp:txBody>
      <dsp:txXfrm>
        <a:off x="46240" y="3208981"/>
        <a:ext cx="1393357" cy="1341624"/>
      </dsp:txXfrm>
    </dsp:sp>
    <dsp:sp modelId="{BDAD43E9-74B7-4458-B125-D28B60BEBECC}">
      <dsp:nvSpPr>
        <dsp:cNvPr id="0" name=""/>
        <dsp:cNvSpPr/>
      </dsp:nvSpPr>
      <dsp:spPr>
        <a:xfrm>
          <a:off x="4500" y="4749866"/>
          <a:ext cx="730746" cy="1425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Activity A1.1</a:t>
          </a:r>
        </a:p>
      </dsp:txBody>
      <dsp:txXfrm>
        <a:off x="25903" y="4771269"/>
        <a:ext cx="687940" cy="1382298"/>
      </dsp:txXfrm>
    </dsp:sp>
    <dsp:sp modelId="{13AC7D9D-6EFB-47DE-95AA-C88CC5882E5D}">
      <dsp:nvSpPr>
        <dsp:cNvPr id="0" name=""/>
        <dsp:cNvSpPr/>
      </dsp:nvSpPr>
      <dsp:spPr>
        <a:xfrm>
          <a:off x="750592" y="4749866"/>
          <a:ext cx="730746" cy="1425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Activity A1.2</a:t>
          </a:r>
        </a:p>
      </dsp:txBody>
      <dsp:txXfrm>
        <a:off x="771995" y="4771269"/>
        <a:ext cx="687940" cy="1382298"/>
      </dsp:txXfrm>
    </dsp:sp>
    <dsp:sp modelId="{58BA9BAF-AA17-4B6A-BD55-8C9EBD153DD2}">
      <dsp:nvSpPr>
        <dsp:cNvPr id="0" name=""/>
        <dsp:cNvSpPr/>
      </dsp:nvSpPr>
      <dsp:spPr>
        <a:xfrm>
          <a:off x="1512029" y="3167241"/>
          <a:ext cx="1476837" cy="1425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Project A2</a:t>
          </a:r>
        </a:p>
      </dsp:txBody>
      <dsp:txXfrm>
        <a:off x="1553769" y="3208981"/>
        <a:ext cx="1393357" cy="1341624"/>
      </dsp:txXfrm>
    </dsp:sp>
    <dsp:sp modelId="{48DB46A9-9497-4585-A6A4-E4950ABFED50}">
      <dsp:nvSpPr>
        <dsp:cNvPr id="0" name=""/>
        <dsp:cNvSpPr/>
      </dsp:nvSpPr>
      <dsp:spPr>
        <a:xfrm>
          <a:off x="1512029" y="4749866"/>
          <a:ext cx="730746" cy="1425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Activity A2.1</a:t>
          </a:r>
        </a:p>
      </dsp:txBody>
      <dsp:txXfrm>
        <a:off x="1533432" y="4771269"/>
        <a:ext cx="687940" cy="1382298"/>
      </dsp:txXfrm>
    </dsp:sp>
    <dsp:sp modelId="{D29FF2FC-57E2-41ED-86FF-2EB8B1952FDC}">
      <dsp:nvSpPr>
        <dsp:cNvPr id="0" name=""/>
        <dsp:cNvSpPr/>
      </dsp:nvSpPr>
      <dsp:spPr>
        <a:xfrm>
          <a:off x="2258121" y="4749866"/>
          <a:ext cx="730746" cy="1425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Activity A2.2</a:t>
          </a:r>
        </a:p>
      </dsp:txBody>
      <dsp:txXfrm>
        <a:off x="2279524" y="4771269"/>
        <a:ext cx="687940" cy="1382298"/>
      </dsp:txXfrm>
    </dsp:sp>
    <dsp:sp modelId="{A8764325-57A1-4A67-82F5-FEFA1C0B980C}">
      <dsp:nvSpPr>
        <dsp:cNvPr id="0" name=""/>
        <dsp:cNvSpPr/>
      </dsp:nvSpPr>
      <dsp:spPr>
        <a:xfrm>
          <a:off x="3050250" y="1584616"/>
          <a:ext cx="2984367" cy="1425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800" kern="1200" dirty="0"/>
            <a:t>Goal B</a:t>
          </a:r>
        </a:p>
      </dsp:txBody>
      <dsp:txXfrm>
        <a:off x="3091990" y="1626356"/>
        <a:ext cx="2900887" cy="1341624"/>
      </dsp:txXfrm>
    </dsp:sp>
    <dsp:sp modelId="{C3FA61C9-B447-4C28-9FC2-A2AD207F6AA6}">
      <dsp:nvSpPr>
        <dsp:cNvPr id="0" name=""/>
        <dsp:cNvSpPr/>
      </dsp:nvSpPr>
      <dsp:spPr>
        <a:xfrm>
          <a:off x="3050250" y="3167241"/>
          <a:ext cx="1476837" cy="1425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Project B1</a:t>
          </a:r>
        </a:p>
      </dsp:txBody>
      <dsp:txXfrm>
        <a:off x="3091990" y="3208981"/>
        <a:ext cx="1393357" cy="1341624"/>
      </dsp:txXfrm>
    </dsp:sp>
    <dsp:sp modelId="{80A31938-B849-44D2-A8A2-4F396F8C437F}">
      <dsp:nvSpPr>
        <dsp:cNvPr id="0" name=""/>
        <dsp:cNvSpPr/>
      </dsp:nvSpPr>
      <dsp:spPr>
        <a:xfrm>
          <a:off x="3050250" y="4749866"/>
          <a:ext cx="730746" cy="1425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Activity B1.1</a:t>
          </a:r>
        </a:p>
      </dsp:txBody>
      <dsp:txXfrm>
        <a:off x="3071653" y="4771269"/>
        <a:ext cx="687940" cy="1382298"/>
      </dsp:txXfrm>
    </dsp:sp>
    <dsp:sp modelId="{326C7236-DCA5-4412-A3CF-D94996DB88DC}">
      <dsp:nvSpPr>
        <dsp:cNvPr id="0" name=""/>
        <dsp:cNvSpPr/>
      </dsp:nvSpPr>
      <dsp:spPr>
        <a:xfrm>
          <a:off x="3796342" y="4749866"/>
          <a:ext cx="730746" cy="1425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Activity B1.2</a:t>
          </a:r>
        </a:p>
      </dsp:txBody>
      <dsp:txXfrm>
        <a:off x="3817745" y="4771269"/>
        <a:ext cx="687940" cy="1382298"/>
      </dsp:txXfrm>
    </dsp:sp>
    <dsp:sp modelId="{4798E041-A157-4CF2-BEB9-980FDCDACE83}">
      <dsp:nvSpPr>
        <dsp:cNvPr id="0" name=""/>
        <dsp:cNvSpPr/>
      </dsp:nvSpPr>
      <dsp:spPr>
        <a:xfrm>
          <a:off x="4557779" y="3167241"/>
          <a:ext cx="1476837" cy="1425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Project B2</a:t>
          </a:r>
        </a:p>
      </dsp:txBody>
      <dsp:txXfrm>
        <a:off x="4599519" y="3208981"/>
        <a:ext cx="1393357" cy="1341624"/>
      </dsp:txXfrm>
    </dsp:sp>
    <dsp:sp modelId="{69CD69FE-4729-4A61-8147-59BA4C902472}">
      <dsp:nvSpPr>
        <dsp:cNvPr id="0" name=""/>
        <dsp:cNvSpPr/>
      </dsp:nvSpPr>
      <dsp:spPr>
        <a:xfrm>
          <a:off x="4557779" y="4749866"/>
          <a:ext cx="730746" cy="1425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Activity B2.1</a:t>
          </a:r>
        </a:p>
      </dsp:txBody>
      <dsp:txXfrm>
        <a:off x="4579182" y="4771269"/>
        <a:ext cx="687940" cy="1382298"/>
      </dsp:txXfrm>
    </dsp:sp>
    <dsp:sp modelId="{D965BC9D-8B9A-45FA-9465-2572A8186CFC}">
      <dsp:nvSpPr>
        <dsp:cNvPr id="0" name=""/>
        <dsp:cNvSpPr/>
      </dsp:nvSpPr>
      <dsp:spPr>
        <a:xfrm>
          <a:off x="5303871" y="4749866"/>
          <a:ext cx="730746" cy="1425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Activity B2.2</a:t>
          </a:r>
        </a:p>
      </dsp:txBody>
      <dsp:txXfrm>
        <a:off x="5325274" y="4771269"/>
        <a:ext cx="687940" cy="1382298"/>
      </dsp:txXfrm>
    </dsp:sp>
    <dsp:sp modelId="{1262A660-EDDE-4B51-B3C8-3A659EC4C42E}">
      <dsp:nvSpPr>
        <dsp:cNvPr id="0" name=""/>
        <dsp:cNvSpPr/>
      </dsp:nvSpPr>
      <dsp:spPr>
        <a:xfrm>
          <a:off x="6157382" y="1991"/>
          <a:ext cx="6030116" cy="1425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800" kern="1200" dirty="0"/>
            <a:t>2</a:t>
          </a:r>
          <a:r>
            <a:rPr lang="en-US" sz="5800" kern="1200" baseline="30000" dirty="0"/>
            <a:t>nd</a:t>
          </a:r>
          <a:r>
            <a:rPr lang="en-US" sz="5800" kern="1200" dirty="0"/>
            <a:t> Priority Need</a:t>
          </a:r>
        </a:p>
      </dsp:txBody>
      <dsp:txXfrm>
        <a:off x="6199122" y="43731"/>
        <a:ext cx="5946636" cy="1341624"/>
      </dsp:txXfrm>
    </dsp:sp>
    <dsp:sp modelId="{D091F0BD-A0C5-4424-90D9-A89218BD054E}">
      <dsp:nvSpPr>
        <dsp:cNvPr id="0" name=""/>
        <dsp:cNvSpPr/>
      </dsp:nvSpPr>
      <dsp:spPr>
        <a:xfrm>
          <a:off x="6157382" y="1584616"/>
          <a:ext cx="2984367" cy="1425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800" kern="1200" dirty="0"/>
            <a:t>Goal C</a:t>
          </a:r>
        </a:p>
      </dsp:txBody>
      <dsp:txXfrm>
        <a:off x="6199122" y="1626356"/>
        <a:ext cx="2900887" cy="1341624"/>
      </dsp:txXfrm>
    </dsp:sp>
    <dsp:sp modelId="{6EA1B4AB-D9B2-4CBC-B02E-44871DC8A486}">
      <dsp:nvSpPr>
        <dsp:cNvPr id="0" name=""/>
        <dsp:cNvSpPr/>
      </dsp:nvSpPr>
      <dsp:spPr>
        <a:xfrm>
          <a:off x="6157382" y="3167241"/>
          <a:ext cx="1476837" cy="1425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Project C1</a:t>
          </a:r>
        </a:p>
      </dsp:txBody>
      <dsp:txXfrm>
        <a:off x="6199122" y="3208981"/>
        <a:ext cx="1393357" cy="1341624"/>
      </dsp:txXfrm>
    </dsp:sp>
    <dsp:sp modelId="{1EE0E0AD-A196-44D0-9121-17E07A7F9F1C}">
      <dsp:nvSpPr>
        <dsp:cNvPr id="0" name=""/>
        <dsp:cNvSpPr/>
      </dsp:nvSpPr>
      <dsp:spPr>
        <a:xfrm>
          <a:off x="6157382" y="4749866"/>
          <a:ext cx="730746" cy="1425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Activity C1.1</a:t>
          </a:r>
        </a:p>
      </dsp:txBody>
      <dsp:txXfrm>
        <a:off x="6178785" y="4771269"/>
        <a:ext cx="687940" cy="1382298"/>
      </dsp:txXfrm>
    </dsp:sp>
    <dsp:sp modelId="{DBD4887F-B847-460E-AF14-3AAC66BC831C}">
      <dsp:nvSpPr>
        <dsp:cNvPr id="0" name=""/>
        <dsp:cNvSpPr/>
      </dsp:nvSpPr>
      <dsp:spPr>
        <a:xfrm>
          <a:off x="6903474" y="4749866"/>
          <a:ext cx="730746" cy="1425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Activity C1.2</a:t>
          </a:r>
        </a:p>
      </dsp:txBody>
      <dsp:txXfrm>
        <a:off x="6924877" y="4771269"/>
        <a:ext cx="687940" cy="1382298"/>
      </dsp:txXfrm>
    </dsp:sp>
    <dsp:sp modelId="{63F96C6A-3B98-458E-A609-ABC9CDDEDD0A}">
      <dsp:nvSpPr>
        <dsp:cNvPr id="0" name=""/>
        <dsp:cNvSpPr/>
      </dsp:nvSpPr>
      <dsp:spPr>
        <a:xfrm>
          <a:off x="7664911" y="3167241"/>
          <a:ext cx="1476837" cy="1425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Project C2</a:t>
          </a:r>
        </a:p>
      </dsp:txBody>
      <dsp:txXfrm>
        <a:off x="7706651" y="3208981"/>
        <a:ext cx="1393357" cy="1341624"/>
      </dsp:txXfrm>
    </dsp:sp>
    <dsp:sp modelId="{EB58A353-9F39-47E7-8E66-944AE3EB876E}">
      <dsp:nvSpPr>
        <dsp:cNvPr id="0" name=""/>
        <dsp:cNvSpPr/>
      </dsp:nvSpPr>
      <dsp:spPr>
        <a:xfrm>
          <a:off x="7664911" y="4749866"/>
          <a:ext cx="730746" cy="1425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Activity C2.1</a:t>
          </a:r>
        </a:p>
      </dsp:txBody>
      <dsp:txXfrm>
        <a:off x="7686314" y="4771269"/>
        <a:ext cx="687940" cy="1382298"/>
      </dsp:txXfrm>
    </dsp:sp>
    <dsp:sp modelId="{E5DB2C0E-A84E-4174-8BE6-69672A4D0539}">
      <dsp:nvSpPr>
        <dsp:cNvPr id="0" name=""/>
        <dsp:cNvSpPr/>
      </dsp:nvSpPr>
      <dsp:spPr>
        <a:xfrm>
          <a:off x="8411003" y="4749866"/>
          <a:ext cx="730746" cy="1425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Activity C2.2</a:t>
          </a:r>
        </a:p>
      </dsp:txBody>
      <dsp:txXfrm>
        <a:off x="8432406" y="4771269"/>
        <a:ext cx="687940" cy="1382298"/>
      </dsp:txXfrm>
    </dsp:sp>
    <dsp:sp modelId="{EC8E87CE-51E2-435A-A765-AB1E5FBCF709}">
      <dsp:nvSpPr>
        <dsp:cNvPr id="0" name=""/>
        <dsp:cNvSpPr/>
      </dsp:nvSpPr>
      <dsp:spPr>
        <a:xfrm>
          <a:off x="9203132" y="1584616"/>
          <a:ext cx="2984367" cy="1425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800" kern="1200" dirty="0"/>
            <a:t>Goal D</a:t>
          </a:r>
        </a:p>
      </dsp:txBody>
      <dsp:txXfrm>
        <a:off x="9244872" y="1626356"/>
        <a:ext cx="2900887" cy="1341624"/>
      </dsp:txXfrm>
    </dsp:sp>
    <dsp:sp modelId="{2C67FB9D-EEF9-43A0-A8F2-53B7326BB056}">
      <dsp:nvSpPr>
        <dsp:cNvPr id="0" name=""/>
        <dsp:cNvSpPr/>
      </dsp:nvSpPr>
      <dsp:spPr>
        <a:xfrm>
          <a:off x="9203132" y="3167241"/>
          <a:ext cx="1476837" cy="1425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Project D1</a:t>
          </a:r>
        </a:p>
      </dsp:txBody>
      <dsp:txXfrm>
        <a:off x="9244872" y="3208981"/>
        <a:ext cx="1393357" cy="1341624"/>
      </dsp:txXfrm>
    </dsp:sp>
    <dsp:sp modelId="{BD6FB92B-8FC5-4859-806C-E88FD1722705}">
      <dsp:nvSpPr>
        <dsp:cNvPr id="0" name=""/>
        <dsp:cNvSpPr/>
      </dsp:nvSpPr>
      <dsp:spPr>
        <a:xfrm>
          <a:off x="9203132" y="4749866"/>
          <a:ext cx="730746" cy="1425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Activity D1.1</a:t>
          </a:r>
        </a:p>
      </dsp:txBody>
      <dsp:txXfrm>
        <a:off x="9224535" y="4771269"/>
        <a:ext cx="687940" cy="1382298"/>
      </dsp:txXfrm>
    </dsp:sp>
    <dsp:sp modelId="{9E7EC5B8-CB64-4A6F-94B0-C3ADC16E1AEF}">
      <dsp:nvSpPr>
        <dsp:cNvPr id="0" name=""/>
        <dsp:cNvSpPr/>
      </dsp:nvSpPr>
      <dsp:spPr>
        <a:xfrm>
          <a:off x="9949224" y="4749866"/>
          <a:ext cx="730746" cy="1425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Activity D1.2</a:t>
          </a:r>
        </a:p>
      </dsp:txBody>
      <dsp:txXfrm>
        <a:off x="9970627" y="4771269"/>
        <a:ext cx="687940" cy="1382298"/>
      </dsp:txXfrm>
    </dsp:sp>
    <dsp:sp modelId="{B48FFC38-6D50-44C7-93F6-0CB6500E336B}">
      <dsp:nvSpPr>
        <dsp:cNvPr id="0" name=""/>
        <dsp:cNvSpPr/>
      </dsp:nvSpPr>
      <dsp:spPr>
        <a:xfrm>
          <a:off x="10710661" y="3167241"/>
          <a:ext cx="1476837" cy="1425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Project D2</a:t>
          </a:r>
        </a:p>
      </dsp:txBody>
      <dsp:txXfrm>
        <a:off x="10752401" y="3208981"/>
        <a:ext cx="1393357" cy="1341624"/>
      </dsp:txXfrm>
    </dsp:sp>
    <dsp:sp modelId="{316FE841-A03D-408D-A700-30195CC5DC36}">
      <dsp:nvSpPr>
        <dsp:cNvPr id="0" name=""/>
        <dsp:cNvSpPr/>
      </dsp:nvSpPr>
      <dsp:spPr>
        <a:xfrm>
          <a:off x="10710661" y="4749866"/>
          <a:ext cx="730746" cy="1425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Activity D2.1</a:t>
          </a:r>
        </a:p>
      </dsp:txBody>
      <dsp:txXfrm>
        <a:off x="10732064" y="4771269"/>
        <a:ext cx="687940" cy="1382298"/>
      </dsp:txXfrm>
    </dsp:sp>
    <dsp:sp modelId="{03828662-F8E3-438F-9B08-C51B720EF63C}">
      <dsp:nvSpPr>
        <dsp:cNvPr id="0" name=""/>
        <dsp:cNvSpPr/>
      </dsp:nvSpPr>
      <dsp:spPr>
        <a:xfrm>
          <a:off x="11456753" y="4749866"/>
          <a:ext cx="730746" cy="1425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Activity D2.2</a:t>
          </a:r>
        </a:p>
      </dsp:txBody>
      <dsp:txXfrm>
        <a:off x="11478156" y="4771269"/>
        <a:ext cx="687940" cy="13822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D454E-41F8-4BE8-9FC3-6312F70C1D5D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D5220-FBFE-48CB-8209-3C995EAAAD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8500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D454E-41F8-4BE8-9FC3-6312F70C1D5D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D5220-FBFE-48CB-8209-3C995EAAAD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647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D454E-41F8-4BE8-9FC3-6312F70C1D5D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D5220-FBFE-48CB-8209-3C995EAAADE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9382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D454E-41F8-4BE8-9FC3-6312F70C1D5D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D5220-FBFE-48CB-8209-3C995EAAAD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5441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D454E-41F8-4BE8-9FC3-6312F70C1D5D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D5220-FBFE-48CB-8209-3C995EAAADE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27147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D454E-41F8-4BE8-9FC3-6312F70C1D5D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D5220-FBFE-48CB-8209-3C995EAAAD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8967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D454E-41F8-4BE8-9FC3-6312F70C1D5D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D5220-FBFE-48CB-8209-3C995EAAAD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5314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D454E-41F8-4BE8-9FC3-6312F70C1D5D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D5220-FBFE-48CB-8209-3C995EAAAD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76964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CDA Band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D56A1-C4F5-41EF-A5D8-39365F4E3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84176"/>
            <a:ext cx="10972800" cy="15087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F12666-B2D6-42B3-A898-3CCDDEF973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3051F7-B55F-469B-8362-2F030C572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BE7D89-2639-470D-8FE9-EE0D5E845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8C784-99DD-495C-A22E-B5716C9B81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561794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D454E-41F8-4BE8-9FC3-6312F70C1D5D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D5220-FBFE-48CB-8209-3C995EAAAD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058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D454E-41F8-4BE8-9FC3-6312F70C1D5D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D5220-FBFE-48CB-8209-3C995EAAAD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7684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D454E-41F8-4BE8-9FC3-6312F70C1D5D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D5220-FBFE-48CB-8209-3C995EAAAD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457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D454E-41F8-4BE8-9FC3-6312F70C1D5D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D5220-FBFE-48CB-8209-3C995EAAAD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484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D454E-41F8-4BE8-9FC3-6312F70C1D5D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D5220-FBFE-48CB-8209-3C995EAAAD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493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D454E-41F8-4BE8-9FC3-6312F70C1D5D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D5220-FBFE-48CB-8209-3C995EAAAD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998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D454E-41F8-4BE8-9FC3-6312F70C1D5D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D5220-FBFE-48CB-8209-3C995EAAAD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85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D454E-41F8-4BE8-9FC3-6312F70C1D5D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D5220-FBFE-48CB-8209-3C995EAAAD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013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D454E-41F8-4BE8-9FC3-6312F70C1D5D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02D5220-FBFE-48CB-8209-3C995EAAAD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294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7" r:id="rId1"/>
    <p:sldLayoutId id="2147483948" r:id="rId2"/>
    <p:sldLayoutId id="2147483949" r:id="rId3"/>
    <p:sldLayoutId id="2147483950" r:id="rId4"/>
    <p:sldLayoutId id="2147483951" r:id="rId5"/>
    <p:sldLayoutId id="2147483952" r:id="rId6"/>
    <p:sldLayoutId id="2147483953" r:id="rId7"/>
    <p:sldLayoutId id="2147483954" r:id="rId8"/>
    <p:sldLayoutId id="2147483955" r:id="rId9"/>
    <p:sldLayoutId id="2147483956" r:id="rId10"/>
    <p:sldLayoutId id="2147483957" r:id="rId11"/>
    <p:sldLayoutId id="2147483958" r:id="rId12"/>
    <p:sldLayoutId id="2147483959" r:id="rId13"/>
    <p:sldLayoutId id="2147483960" r:id="rId14"/>
    <p:sldLayoutId id="2147483961" r:id="rId15"/>
    <p:sldLayoutId id="2147483962" r:id="rId16"/>
    <p:sldLayoutId id="214748396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Heather.Johnson@davenportiowa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udexchange.info/resources/documents/eCon-Planning-Suite-Desk-Guide-IDIS-Conplan-Action-Plan-Caper-Per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Best Practices for Annual Action Plan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NCDA Summer Conference</a:t>
            </a:r>
          </a:p>
          <a:p>
            <a:r>
              <a:rPr lang="en-US" dirty="0"/>
              <a:t>June 11, 2025</a:t>
            </a:r>
          </a:p>
        </p:txBody>
      </p:sp>
    </p:spTree>
    <p:extLst>
      <p:ext uri="{BB962C8B-B14F-4D97-AF65-F5344CB8AC3E}">
        <p14:creationId xmlns:p14="http://schemas.microsoft.com/office/powerpoint/2010/main" val="1136557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 IDIS Activities to Annual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Assign IDIS activities to correct Annual Plan Projects. This one step ties the activity to:</a:t>
            </a:r>
          </a:p>
          <a:p>
            <a:pPr lvl="1"/>
            <a:r>
              <a:rPr lang="en-US" dirty="0"/>
              <a:t>Annual Plan Project (and associated Goal Outcome Indicators)</a:t>
            </a:r>
          </a:p>
          <a:p>
            <a:pPr lvl="1"/>
            <a:r>
              <a:rPr lang="en-US" dirty="0"/>
              <a:t>Annual Plan Goal (and associated Goal Outcome Indicators)</a:t>
            </a:r>
          </a:p>
          <a:p>
            <a:pPr lvl="1"/>
            <a:r>
              <a:rPr lang="en-US" dirty="0"/>
              <a:t>ConPlan Goal (and associated Goal Outcome Indicators)</a:t>
            </a:r>
          </a:p>
          <a:p>
            <a:pPr lvl="1"/>
            <a:r>
              <a:rPr lang="en-US" dirty="0"/>
              <a:t>ConPlan Priority Need (and associated Goal Outcome Indicators)</a:t>
            </a:r>
          </a:p>
          <a:p>
            <a:r>
              <a:rPr lang="en-US" dirty="0"/>
              <a:t>Choose Correct Matrix Code:</a:t>
            </a:r>
          </a:p>
          <a:p>
            <a:pPr lvl="1"/>
            <a:r>
              <a:rPr lang="en-US" dirty="0"/>
              <a:t>Matrix Code should match the GOI of the associated Project/Goal/Need, BUT:</a:t>
            </a:r>
          </a:p>
          <a:p>
            <a:pPr lvl="1"/>
            <a:r>
              <a:rPr lang="en-US" dirty="0"/>
              <a:t>IDIS will let you choose any of the Matrix Codes, even if not in the Plan(s), AND:</a:t>
            </a:r>
          </a:p>
          <a:p>
            <a:pPr lvl="1"/>
            <a:r>
              <a:rPr lang="en-US" dirty="0"/>
              <a:t>If the Matrix Code does not agree with the Goal Outcome Indicators for the associated Need/Goal/Project, the CAPER Report will be confusing</a:t>
            </a:r>
          </a:p>
        </p:txBody>
      </p:sp>
    </p:spTree>
    <p:extLst>
      <p:ext uri="{BB962C8B-B14F-4D97-AF65-F5344CB8AC3E}">
        <p14:creationId xmlns:p14="http://schemas.microsoft.com/office/powerpoint/2010/main" val="772704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 Needs/Goals/Projects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Priority Needs</a:t>
            </a:r>
          </a:p>
          <a:p>
            <a:pPr lvl="1"/>
            <a:r>
              <a:rPr lang="en-US" dirty="0"/>
              <a:t>Should be clearly distinct from each other</a:t>
            </a:r>
          </a:p>
          <a:p>
            <a:pPr lvl="1"/>
            <a:r>
              <a:rPr lang="en-US" dirty="0"/>
              <a:t>Have logical connection to the Goals/Projects/Activities you will carry out</a:t>
            </a:r>
          </a:p>
          <a:p>
            <a:pPr lvl="1"/>
            <a:r>
              <a:rPr lang="en-US" dirty="0"/>
              <a:t>Should be very broad</a:t>
            </a:r>
          </a:p>
          <a:p>
            <a:pPr lvl="1"/>
            <a:r>
              <a:rPr lang="en-US" dirty="0"/>
              <a:t>Should have the fewest of these</a:t>
            </a:r>
          </a:p>
          <a:p>
            <a:r>
              <a:rPr lang="en-US" dirty="0"/>
              <a:t>Goals </a:t>
            </a:r>
          </a:p>
          <a:p>
            <a:pPr lvl="1"/>
            <a:r>
              <a:rPr lang="en-US" dirty="0"/>
              <a:t>Should tie to only one need each</a:t>
            </a:r>
          </a:p>
          <a:p>
            <a:pPr lvl="1"/>
            <a:r>
              <a:rPr lang="en-US" dirty="0"/>
              <a:t>Should be clearly distinct from each other</a:t>
            </a:r>
          </a:p>
          <a:p>
            <a:pPr lvl="1"/>
            <a:r>
              <a:rPr lang="en-US" dirty="0"/>
              <a:t>Should contain only projects/activities related to that need</a:t>
            </a:r>
          </a:p>
          <a:p>
            <a:pPr lvl="1"/>
            <a:r>
              <a:rPr lang="en-US" dirty="0"/>
              <a:t>Goal Outcome Indicators match the ones chosen for Projects under the Goal</a:t>
            </a:r>
          </a:p>
          <a:p>
            <a:r>
              <a:rPr lang="en-US" dirty="0"/>
              <a:t>Projects</a:t>
            </a:r>
          </a:p>
          <a:p>
            <a:pPr lvl="1"/>
            <a:r>
              <a:rPr lang="en-US" dirty="0"/>
              <a:t>Should tie to only one goal each</a:t>
            </a:r>
          </a:p>
          <a:p>
            <a:pPr lvl="1"/>
            <a:r>
              <a:rPr lang="en-US" dirty="0"/>
              <a:t>Should contain logically separate divisions of the broader goal</a:t>
            </a:r>
          </a:p>
          <a:p>
            <a:pPr lvl="1"/>
            <a:r>
              <a:rPr lang="en-US" dirty="0"/>
              <a:t>Should contain all the activities related to it</a:t>
            </a:r>
          </a:p>
          <a:p>
            <a:pPr lvl="1"/>
            <a:r>
              <a:rPr lang="en-US" dirty="0"/>
              <a:t>Goal Outcome Indicators match the ones for the Goal each Project is under</a:t>
            </a:r>
          </a:p>
        </p:txBody>
      </p:sp>
    </p:spTree>
    <p:extLst>
      <p:ext uri="{BB962C8B-B14F-4D97-AF65-F5344CB8AC3E}">
        <p14:creationId xmlns:p14="http://schemas.microsoft.com/office/powerpoint/2010/main" val="3097033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905000" y="4191000"/>
            <a:ext cx="9220200" cy="2514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Freeform 27"/>
          <p:cNvSpPr/>
          <p:nvPr/>
        </p:nvSpPr>
        <p:spPr>
          <a:xfrm>
            <a:off x="1983257" y="228601"/>
            <a:ext cx="2114775" cy="845909"/>
          </a:xfrm>
          <a:custGeom>
            <a:avLst/>
            <a:gdLst>
              <a:gd name="connsiteX0" fmla="*/ 0 w 2114775"/>
              <a:gd name="connsiteY0" fmla="*/ 84591 h 845909"/>
              <a:gd name="connsiteX1" fmla="*/ 84591 w 2114775"/>
              <a:gd name="connsiteY1" fmla="*/ 0 h 845909"/>
              <a:gd name="connsiteX2" fmla="*/ 2030184 w 2114775"/>
              <a:gd name="connsiteY2" fmla="*/ 0 h 845909"/>
              <a:gd name="connsiteX3" fmla="*/ 2114775 w 2114775"/>
              <a:gd name="connsiteY3" fmla="*/ 84591 h 845909"/>
              <a:gd name="connsiteX4" fmla="*/ 2114775 w 2114775"/>
              <a:gd name="connsiteY4" fmla="*/ 761318 h 845909"/>
              <a:gd name="connsiteX5" fmla="*/ 2030184 w 2114775"/>
              <a:gd name="connsiteY5" fmla="*/ 845909 h 845909"/>
              <a:gd name="connsiteX6" fmla="*/ 84591 w 2114775"/>
              <a:gd name="connsiteY6" fmla="*/ 845909 h 845909"/>
              <a:gd name="connsiteX7" fmla="*/ 0 w 2114775"/>
              <a:gd name="connsiteY7" fmla="*/ 761318 h 845909"/>
              <a:gd name="connsiteX8" fmla="*/ 0 w 2114775"/>
              <a:gd name="connsiteY8" fmla="*/ 84591 h 845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14775" h="845909">
                <a:moveTo>
                  <a:pt x="0" y="84591"/>
                </a:moveTo>
                <a:cubicBezTo>
                  <a:pt x="0" y="37873"/>
                  <a:pt x="37873" y="0"/>
                  <a:pt x="84591" y="0"/>
                </a:cubicBezTo>
                <a:lnTo>
                  <a:pt x="2030184" y="0"/>
                </a:lnTo>
                <a:cubicBezTo>
                  <a:pt x="2076902" y="0"/>
                  <a:pt x="2114775" y="37873"/>
                  <a:pt x="2114775" y="84591"/>
                </a:cubicBezTo>
                <a:lnTo>
                  <a:pt x="2114775" y="761318"/>
                </a:lnTo>
                <a:cubicBezTo>
                  <a:pt x="2114775" y="808036"/>
                  <a:pt x="2076902" y="845909"/>
                  <a:pt x="2030184" y="845909"/>
                </a:cubicBezTo>
                <a:lnTo>
                  <a:pt x="84591" y="845909"/>
                </a:lnTo>
                <a:cubicBezTo>
                  <a:pt x="37873" y="845909"/>
                  <a:pt x="0" y="808036"/>
                  <a:pt x="0" y="761318"/>
                </a:cubicBezTo>
                <a:lnTo>
                  <a:pt x="0" y="84591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5736" tIns="85736" rIns="85736" bIns="85736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1" dirty="0"/>
              <a:t>Consolidated</a:t>
            </a:r>
          </a:p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1" dirty="0"/>
              <a:t>Plan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1981201" y="1040916"/>
            <a:ext cx="2114775" cy="1024192"/>
            <a:chOff x="457200" y="1040916"/>
            <a:chExt cx="2114775" cy="1024192"/>
          </a:xfrm>
        </p:grpSpPr>
        <p:sp>
          <p:nvSpPr>
            <p:cNvPr id="26" name="Freeform 25"/>
            <p:cNvSpPr/>
            <p:nvPr/>
          </p:nvSpPr>
          <p:spPr>
            <a:xfrm>
              <a:off x="1433507" y="1040916"/>
              <a:ext cx="91440" cy="14469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7775" y="0"/>
                  </a:moveTo>
                  <a:lnTo>
                    <a:pt x="47775" y="115207"/>
                  </a:lnTo>
                  <a:lnTo>
                    <a:pt x="45720" y="115207"/>
                  </a:lnTo>
                  <a:lnTo>
                    <a:pt x="45720" y="144690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457200" y="1219199"/>
              <a:ext cx="2114775" cy="845909"/>
            </a:xfrm>
            <a:custGeom>
              <a:avLst/>
              <a:gdLst>
                <a:gd name="connsiteX0" fmla="*/ 0 w 2114775"/>
                <a:gd name="connsiteY0" fmla="*/ 84591 h 845909"/>
                <a:gd name="connsiteX1" fmla="*/ 84591 w 2114775"/>
                <a:gd name="connsiteY1" fmla="*/ 0 h 845909"/>
                <a:gd name="connsiteX2" fmla="*/ 2030184 w 2114775"/>
                <a:gd name="connsiteY2" fmla="*/ 0 h 845909"/>
                <a:gd name="connsiteX3" fmla="*/ 2114775 w 2114775"/>
                <a:gd name="connsiteY3" fmla="*/ 84591 h 845909"/>
                <a:gd name="connsiteX4" fmla="*/ 2114775 w 2114775"/>
                <a:gd name="connsiteY4" fmla="*/ 761318 h 845909"/>
                <a:gd name="connsiteX5" fmla="*/ 2030184 w 2114775"/>
                <a:gd name="connsiteY5" fmla="*/ 845909 h 845909"/>
                <a:gd name="connsiteX6" fmla="*/ 84591 w 2114775"/>
                <a:gd name="connsiteY6" fmla="*/ 845909 h 845909"/>
                <a:gd name="connsiteX7" fmla="*/ 0 w 2114775"/>
                <a:gd name="connsiteY7" fmla="*/ 761318 h 845909"/>
                <a:gd name="connsiteX8" fmla="*/ 0 w 2114775"/>
                <a:gd name="connsiteY8" fmla="*/ 84591 h 845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4775" h="845909">
                  <a:moveTo>
                    <a:pt x="0" y="84591"/>
                  </a:moveTo>
                  <a:cubicBezTo>
                    <a:pt x="0" y="37873"/>
                    <a:pt x="37873" y="0"/>
                    <a:pt x="84591" y="0"/>
                  </a:cubicBezTo>
                  <a:lnTo>
                    <a:pt x="2030184" y="0"/>
                  </a:lnTo>
                  <a:cubicBezTo>
                    <a:pt x="2076902" y="0"/>
                    <a:pt x="2114775" y="37873"/>
                    <a:pt x="2114775" y="84591"/>
                  </a:cubicBezTo>
                  <a:lnTo>
                    <a:pt x="2114775" y="761318"/>
                  </a:lnTo>
                  <a:cubicBezTo>
                    <a:pt x="2114775" y="808036"/>
                    <a:pt x="2076902" y="845909"/>
                    <a:pt x="2030184" y="845909"/>
                  </a:cubicBezTo>
                  <a:lnTo>
                    <a:pt x="84591" y="845909"/>
                  </a:lnTo>
                  <a:cubicBezTo>
                    <a:pt x="37873" y="845909"/>
                    <a:pt x="0" y="808036"/>
                    <a:pt x="0" y="761318"/>
                  </a:cubicBezTo>
                  <a:lnTo>
                    <a:pt x="0" y="84591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2876" tIns="62876" rIns="62876" bIns="62876" numCol="1" spcCol="1270" anchor="ctr" anchorCtr="0">
              <a:noAutofit/>
            </a:bodyPr>
            <a:lstStyle/>
            <a:p>
              <a:pPr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dirty="0"/>
                <a:t>Priority Needs (SP25):</a:t>
              </a:r>
            </a:p>
            <a:p>
              <a:pPr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Housing</a:t>
              </a:r>
            </a:p>
            <a:p>
              <a:pPr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Infrastructure</a:t>
              </a:r>
            </a:p>
            <a:p>
              <a:pPr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Public Services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1981201" y="2031517"/>
            <a:ext cx="2114775" cy="1100393"/>
            <a:chOff x="457200" y="2031516"/>
            <a:chExt cx="2114775" cy="1100393"/>
          </a:xfrm>
        </p:grpSpPr>
        <p:sp>
          <p:nvSpPr>
            <p:cNvPr id="25" name="Freeform 24"/>
            <p:cNvSpPr/>
            <p:nvPr/>
          </p:nvSpPr>
          <p:spPr>
            <a:xfrm>
              <a:off x="1433507" y="2031516"/>
              <a:ext cx="91440" cy="22089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220890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32" name="Freeform 31"/>
            <p:cNvSpPr/>
            <p:nvPr/>
          </p:nvSpPr>
          <p:spPr>
            <a:xfrm>
              <a:off x="457200" y="2286000"/>
              <a:ext cx="2114775" cy="845909"/>
            </a:xfrm>
            <a:custGeom>
              <a:avLst/>
              <a:gdLst>
                <a:gd name="connsiteX0" fmla="*/ 0 w 2114775"/>
                <a:gd name="connsiteY0" fmla="*/ 84591 h 845909"/>
                <a:gd name="connsiteX1" fmla="*/ 84591 w 2114775"/>
                <a:gd name="connsiteY1" fmla="*/ 0 h 845909"/>
                <a:gd name="connsiteX2" fmla="*/ 2030184 w 2114775"/>
                <a:gd name="connsiteY2" fmla="*/ 0 h 845909"/>
                <a:gd name="connsiteX3" fmla="*/ 2114775 w 2114775"/>
                <a:gd name="connsiteY3" fmla="*/ 84591 h 845909"/>
                <a:gd name="connsiteX4" fmla="*/ 2114775 w 2114775"/>
                <a:gd name="connsiteY4" fmla="*/ 761318 h 845909"/>
                <a:gd name="connsiteX5" fmla="*/ 2030184 w 2114775"/>
                <a:gd name="connsiteY5" fmla="*/ 845909 h 845909"/>
                <a:gd name="connsiteX6" fmla="*/ 84591 w 2114775"/>
                <a:gd name="connsiteY6" fmla="*/ 845909 h 845909"/>
                <a:gd name="connsiteX7" fmla="*/ 0 w 2114775"/>
                <a:gd name="connsiteY7" fmla="*/ 761318 h 845909"/>
                <a:gd name="connsiteX8" fmla="*/ 0 w 2114775"/>
                <a:gd name="connsiteY8" fmla="*/ 84591 h 845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4775" h="845909">
                  <a:moveTo>
                    <a:pt x="0" y="84591"/>
                  </a:moveTo>
                  <a:cubicBezTo>
                    <a:pt x="0" y="37873"/>
                    <a:pt x="37873" y="0"/>
                    <a:pt x="84591" y="0"/>
                  </a:cubicBezTo>
                  <a:lnTo>
                    <a:pt x="2030184" y="0"/>
                  </a:lnTo>
                  <a:cubicBezTo>
                    <a:pt x="2076902" y="0"/>
                    <a:pt x="2114775" y="37873"/>
                    <a:pt x="2114775" y="84591"/>
                  </a:cubicBezTo>
                  <a:lnTo>
                    <a:pt x="2114775" y="761318"/>
                  </a:lnTo>
                  <a:cubicBezTo>
                    <a:pt x="2114775" y="808036"/>
                    <a:pt x="2076902" y="845909"/>
                    <a:pt x="2030184" y="845909"/>
                  </a:cubicBezTo>
                  <a:lnTo>
                    <a:pt x="84591" y="845909"/>
                  </a:lnTo>
                  <a:cubicBezTo>
                    <a:pt x="37873" y="845909"/>
                    <a:pt x="0" y="808036"/>
                    <a:pt x="0" y="761318"/>
                  </a:cubicBezTo>
                  <a:lnTo>
                    <a:pt x="0" y="84591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2876" tIns="62876" rIns="62876" bIns="62876" numCol="1" spcCol="1270" anchor="ctr" anchorCtr="0">
              <a:noAutofit/>
            </a:bodyPr>
            <a:lstStyle/>
            <a:p>
              <a:pPr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dirty="0"/>
                <a:t>Goals (SP45):</a:t>
              </a:r>
            </a:p>
            <a:p>
              <a:pPr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Housing</a:t>
              </a:r>
            </a:p>
            <a:p>
              <a:pPr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Infrastructure</a:t>
              </a:r>
            </a:p>
            <a:p>
              <a:pPr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Public Services</a:t>
              </a:r>
            </a:p>
          </p:txBody>
        </p:sp>
      </p:grpSp>
      <p:sp>
        <p:nvSpPr>
          <p:cNvPr id="34" name="Freeform 33"/>
          <p:cNvSpPr/>
          <p:nvPr/>
        </p:nvSpPr>
        <p:spPr>
          <a:xfrm>
            <a:off x="5161633" y="228600"/>
            <a:ext cx="2018656" cy="846534"/>
          </a:xfrm>
          <a:custGeom>
            <a:avLst/>
            <a:gdLst>
              <a:gd name="connsiteX0" fmla="*/ 0 w 2018656"/>
              <a:gd name="connsiteY0" fmla="*/ 84653 h 846534"/>
              <a:gd name="connsiteX1" fmla="*/ 84653 w 2018656"/>
              <a:gd name="connsiteY1" fmla="*/ 0 h 846534"/>
              <a:gd name="connsiteX2" fmla="*/ 1934003 w 2018656"/>
              <a:gd name="connsiteY2" fmla="*/ 0 h 846534"/>
              <a:gd name="connsiteX3" fmla="*/ 2018656 w 2018656"/>
              <a:gd name="connsiteY3" fmla="*/ 84653 h 846534"/>
              <a:gd name="connsiteX4" fmla="*/ 2018656 w 2018656"/>
              <a:gd name="connsiteY4" fmla="*/ 761881 h 846534"/>
              <a:gd name="connsiteX5" fmla="*/ 1934003 w 2018656"/>
              <a:gd name="connsiteY5" fmla="*/ 846534 h 846534"/>
              <a:gd name="connsiteX6" fmla="*/ 84653 w 2018656"/>
              <a:gd name="connsiteY6" fmla="*/ 846534 h 846534"/>
              <a:gd name="connsiteX7" fmla="*/ 0 w 2018656"/>
              <a:gd name="connsiteY7" fmla="*/ 761881 h 846534"/>
              <a:gd name="connsiteX8" fmla="*/ 0 w 2018656"/>
              <a:gd name="connsiteY8" fmla="*/ 84653 h 846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18656" h="846534">
                <a:moveTo>
                  <a:pt x="0" y="84653"/>
                </a:moveTo>
                <a:cubicBezTo>
                  <a:pt x="0" y="37900"/>
                  <a:pt x="37900" y="0"/>
                  <a:pt x="84653" y="0"/>
                </a:cubicBezTo>
                <a:lnTo>
                  <a:pt x="1934003" y="0"/>
                </a:lnTo>
                <a:cubicBezTo>
                  <a:pt x="1980756" y="0"/>
                  <a:pt x="2018656" y="37900"/>
                  <a:pt x="2018656" y="84653"/>
                </a:cubicBezTo>
                <a:lnTo>
                  <a:pt x="2018656" y="761881"/>
                </a:lnTo>
                <a:cubicBezTo>
                  <a:pt x="2018656" y="808634"/>
                  <a:pt x="1980756" y="846534"/>
                  <a:pt x="1934003" y="846534"/>
                </a:cubicBezTo>
                <a:lnTo>
                  <a:pt x="84653" y="846534"/>
                </a:lnTo>
                <a:cubicBezTo>
                  <a:pt x="37900" y="846534"/>
                  <a:pt x="0" y="808634"/>
                  <a:pt x="0" y="761881"/>
                </a:cubicBezTo>
                <a:lnTo>
                  <a:pt x="0" y="84653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5754" tIns="85754" rIns="85754" bIns="85754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1" dirty="0"/>
              <a:t>Annual Action Plan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5029202" y="1041540"/>
            <a:ext cx="2114775" cy="2090368"/>
            <a:chOff x="3505201" y="1041540"/>
            <a:chExt cx="2114775" cy="2090368"/>
          </a:xfrm>
        </p:grpSpPr>
        <p:sp>
          <p:nvSpPr>
            <p:cNvPr id="24" name="Freeform 23"/>
            <p:cNvSpPr/>
            <p:nvPr/>
          </p:nvSpPr>
          <p:spPr>
            <a:xfrm>
              <a:off x="4481508" y="1041540"/>
              <a:ext cx="91440" cy="121086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30092" y="0"/>
                  </a:moveTo>
                  <a:lnTo>
                    <a:pt x="130092" y="1181382"/>
                  </a:lnTo>
                  <a:lnTo>
                    <a:pt x="45720" y="1181382"/>
                  </a:lnTo>
                  <a:lnTo>
                    <a:pt x="45720" y="1210865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36" name="Freeform 35"/>
            <p:cNvSpPr/>
            <p:nvPr/>
          </p:nvSpPr>
          <p:spPr>
            <a:xfrm>
              <a:off x="3505201" y="2285999"/>
              <a:ext cx="2114775" cy="845909"/>
            </a:xfrm>
            <a:custGeom>
              <a:avLst/>
              <a:gdLst>
                <a:gd name="connsiteX0" fmla="*/ 0 w 2114775"/>
                <a:gd name="connsiteY0" fmla="*/ 84591 h 845909"/>
                <a:gd name="connsiteX1" fmla="*/ 84591 w 2114775"/>
                <a:gd name="connsiteY1" fmla="*/ 0 h 845909"/>
                <a:gd name="connsiteX2" fmla="*/ 2030184 w 2114775"/>
                <a:gd name="connsiteY2" fmla="*/ 0 h 845909"/>
                <a:gd name="connsiteX3" fmla="*/ 2114775 w 2114775"/>
                <a:gd name="connsiteY3" fmla="*/ 84591 h 845909"/>
                <a:gd name="connsiteX4" fmla="*/ 2114775 w 2114775"/>
                <a:gd name="connsiteY4" fmla="*/ 761318 h 845909"/>
                <a:gd name="connsiteX5" fmla="*/ 2030184 w 2114775"/>
                <a:gd name="connsiteY5" fmla="*/ 845909 h 845909"/>
                <a:gd name="connsiteX6" fmla="*/ 84591 w 2114775"/>
                <a:gd name="connsiteY6" fmla="*/ 845909 h 845909"/>
                <a:gd name="connsiteX7" fmla="*/ 0 w 2114775"/>
                <a:gd name="connsiteY7" fmla="*/ 761318 h 845909"/>
                <a:gd name="connsiteX8" fmla="*/ 0 w 2114775"/>
                <a:gd name="connsiteY8" fmla="*/ 84591 h 845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4775" h="845909">
                  <a:moveTo>
                    <a:pt x="0" y="84591"/>
                  </a:moveTo>
                  <a:cubicBezTo>
                    <a:pt x="0" y="37873"/>
                    <a:pt x="37873" y="0"/>
                    <a:pt x="84591" y="0"/>
                  </a:cubicBezTo>
                  <a:lnTo>
                    <a:pt x="2030184" y="0"/>
                  </a:lnTo>
                  <a:cubicBezTo>
                    <a:pt x="2076902" y="0"/>
                    <a:pt x="2114775" y="37873"/>
                    <a:pt x="2114775" y="84591"/>
                  </a:cubicBezTo>
                  <a:lnTo>
                    <a:pt x="2114775" y="761318"/>
                  </a:lnTo>
                  <a:cubicBezTo>
                    <a:pt x="2114775" y="808036"/>
                    <a:pt x="2076902" y="845909"/>
                    <a:pt x="2030184" y="845909"/>
                  </a:cubicBezTo>
                  <a:lnTo>
                    <a:pt x="84591" y="845909"/>
                  </a:lnTo>
                  <a:cubicBezTo>
                    <a:pt x="37873" y="845909"/>
                    <a:pt x="0" y="808036"/>
                    <a:pt x="0" y="761318"/>
                  </a:cubicBezTo>
                  <a:lnTo>
                    <a:pt x="0" y="84591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2876" tIns="62876" rIns="62876" bIns="62876" numCol="1" spcCol="1270" anchor="ctr" anchorCtr="0">
              <a:noAutofit/>
            </a:bodyPr>
            <a:lstStyle/>
            <a:p>
              <a:pPr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dirty="0"/>
                <a:t>Annual Goals/Objectives (AP20):</a:t>
              </a:r>
            </a:p>
            <a:p>
              <a:pPr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Housing</a:t>
              </a:r>
            </a:p>
            <a:p>
              <a:pPr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Infrastructure</a:t>
              </a:r>
            </a:p>
            <a:p>
              <a:pPr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Public Services</a:t>
              </a: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2153975" y="4043475"/>
            <a:ext cx="1554869" cy="1113239"/>
            <a:chOff x="1399701" y="4035630"/>
            <a:chExt cx="917168" cy="1113239"/>
          </a:xfrm>
        </p:grpSpPr>
        <p:sp>
          <p:nvSpPr>
            <p:cNvPr id="22" name="Freeform 21"/>
            <p:cNvSpPr/>
            <p:nvPr/>
          </p:nvSpPr>
          <p:spPr>
            <a:xfrm>
              <a:off x="1743009" y="4035630"/>
              <a:ext cx="573860" cy="322306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573860" y="0"/>
                  </a:moveTo>
                  <a:lnTo>
                    <a:pt x="573860" y="292823"/>
                  </a:lnTo>
                  <a:lnTo>
                    <a:pt x="0" y="292823"/>
                  </a:lnTo>
                  <a:lnTo>
                    <a:pt x="0" y="322306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40" name="Freeform 39"/>
            <p:cNvSpPr/>
            <p:nvPr/>
          </p:nvSpPr>
          <p:spPr>
            <a:xfrm>
              <a:off x="1399701" y="4391530"/>
              <a:ext cx="757339" cy="757339"/>
            </a:xfrm>
            <a:custGeom>
              <a:avLst/>
              <a:gdLst>
                <a:gd name="connsiteX0" fmla="*/ 0 w 757339"/>
                <a:gd name="connsiteY0" fmla="*/ 75734 h 757339"/>
                <a:gd name="connsiteX1" fmla="*/ 75734 w 757339"/>
                <a:gd name="connsiteY1" fmla="*/ 0 h 757339"/>
                <a:gd name="connsiteX2" fmla="*/ 681605 w 757339"/>
                <a:gd name="connsiteY2" fmla="*/ 0 h 757339"/>
                <a:gd name="connsiteX3" fmla="*/ 757339 w 757339"/>
                <a:gd name="connsiteY3" fmla="*/ 75734 h 757339"/>
                <a:gd name="connsiteX4" fmla="*/ 757339 w 757339"/>
                <a:gd name="connsiteY4" fmla="*/ 681605 h 757339"/>
                <a:gd name="connsiteX5" fmla="*/ 681605 w 757339"/>
                <a:gd name="connsiteY5" fmla="*/ 757339 h 757339"/>
                <a:gd name="connsiteX6" fmla="*/ 75734 w 757339"/>
                <a:gd name="connsiteY6" fmla="*/ 757339 h 757339"/>
                <a:gd name="connsiteX7" fmla="*/ 0 w 757339"/>
                <a:gd name="connsiteY7" fmla="*/ 681605 h 757339"/>
                <a:gd name="connsiteX8" fmla="*/ 0 w 757339"/>
                <a:gd name="connsiteY8" fmla="*/ 75734 h 757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57339" h="757339">
                  <a:moveTo>
                    <a:pt x="0" y="75734"/>
                  </a:moveTo>
                  <a:cubicBezTo>
                    <a:pt x="0" y="33907"/>
                    <a:pt x="33907" y="0"/>
                    <a:pt x="75734" y="0"/>
                  </a:cubicBezTo>
                  <a:lnTo>
                    <a:pt x="681605" y="0"/>
                  </a:lnTo>
                  <a:cubicBezTo>
                    <a:pt x="723432" y="0"/>
                    <a:pt x="757339" y="33907"/>
                    <a:pt x="757339" y="75734"/>
                  </a:cubicBezTo>
                  <a:lnTo>
                    <a:pt x="757339" y="681605"/>
                  </a:lnTo>
                  <a:cubicBezTo>
                    <a:pt x="757339" y="723432"/>
                    <a:pt x="723432" y="757339"/>
                    <a:pt x="681605" y="757339"/>
                  </a:cubicBezTo>
                  <a:lnTo>
                    <a:pt x="75734" y="757339"/>
                  </a:lnTo>
                  <a:cubicBezTo>
                    <a:pt x="33907" y="757339"/>
                    <a:pt x="0" y="723432"/>
                    <a:pt x="0" y="681605"/>
                  </a:cubicBezTo>
                  <a:lnTo>
                    <a:pt x="0" y="75734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282" tIns="60282" rIns="60282" bIns="60282" numCol="1" spcCol="1270" anchor="ctr" anchorCtr="0">
              <a:no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Activity 1: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CDBG Owner Occupied Rehab Fund</a:t>
              </a: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3096617" y="4035630"/>
            <a:ext cx="1003147" cy="2164945"/>
            <a:chOff x="1906989" y="4035630"/>
            <a:chExt cx="757339" cy="2164945"/>
          </a:xfrm>
        </p:grpSpPr>
        <p:sp>
          <p:nvSpPr>
            <p:cNvPr id="21" name="Freeform 20"/>
            <p:cNvSpPr/>
            <p:nvPr/>
          </p:nvSpPr>
          <p:spPr>
            <a:xfrm>
              <a:off x="2204577" y="4035630"/>
              <a:ext cx="91440" cy="137401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12292" y="0"/>
                  </a:moveTo>
                  <a:lnTo>
                    <a:pt x="112292" y="1344529"/>
                  </a:lnTo>
                  <a:lnTo>
                    <a:pt x="45720" y="1344529"/>
                  </a:lnTo>
                  <a:lnTo>
                    <a:pt x="45720" y="1374011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42" name="Freeform 41"/>
            <p:cNvSpPr/>
            <p:nvPr/>
          </p:nvSpPr>
          <p:spPr>
            <a:xfrm>
              <a:off x="1906989" y="5443236"/>
              <a:ext cx="757339" cy="757339"/>
            </a:xfrm>
            <a:custGeom>
              <a:avLst/>
              <a:gdLst>
                <a:gd name="connsiteX0" fmla="*/ 0 w 757339"/>
                <a:gd name="connsiteY0" fmla="*/ 75734 h 757339"/>
                <a:gd name="connsiteX1" fmla="*/ 75734 w 757339"/>
                <a:gd name="connsiteY1" fmla="*/ 0 h 757339"/>
                <a:gd name="connsiteX2" fmla="*/ 681605 w 757339"/>
                <a:gd name="connsiteY2" fmla="*/ 0 h 757339"/>
                <a:gd name="connsiteX3" fmla="*/ 757339 w 757339"/>
                <a:gd name="connsiteY3" fmla="*/ 75734 h 757339"/>
                <a:gd name="connsiteX4" fmla="*/ 757339 w 757339"/>
                <a:gd name="connsiteY4" fmla="*/ 681605 h 757339"/>
                <a:gd name="connsiteX5" fmla="*/ 681605 w 757339"/>
                <a:gd name="connsiteY5" fmla="*/ 757339 h 757339"/>
                <a:gd name="connsiteX6" fmla="*/ 75734 w 757339"/>
                <a:gd name="connsiteY6" fmla="*/ 757339 h 757339"/>
                <a:gd name="connsiteX7" fmla="*/ 0 w 757339"/>
                <a:gd name="connsiteY7" fmla="*/ 681605 h 757339"/>
                <a:gd name="connsiteX8" fmla="*/ 0 w 757339"/>
                <a:gd name="connsiteY8" fmla="*/ 75734 h 757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57339" h="757339">
                  <a:moveTo>
                    <a:pt x="0" y="75734"/>
                  </a:moveTo>
                  <a:cubicBezTo>
                    <a:pt x="0" y="33907"/>
                    <a:pt x="33907" y="0"/>
                    <a:pt x="75734" y="0"/>
                  </a:cubicBezTo>
                  <a:lnTo>
                    <a:pt x="681605" y="0"/>
                  </a:lnTo>
                  <a:cubicBezTo>
                    <a:pt x="723432" y="0"/>
                    <a:pt x="757339" y="33907"/>
                    <a:pt x="757339" y="75734"/>
                  </a:cubicBezTo>
                  <a:lnTo>
                    <a:pt x="757339" y="681605"/>
                  </a:lnTo>
                  <a:cubicBezTo>
                    <a:pt x="757339" y="723432"/>
                    <a:pt x="723432" y="757339"/>
                    <a:pt x="681605" y="757339"/>
                  </a:cubicBezTo>
                  <a:lnTo>
                    <a:pt x="75734" y="757339"/>
                  </a:lnTo>
                  <a:cubicBezTo>
                    <a:pt x="33907" y="757339"/>
                    <a:pt x="0" y="723432"/>
                    <a:pt x="0" y="681605"/>
                  </a:cubicBezTo>
                  <a:lnTo>
                    <a:pt x="0" y="75734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282" tIns="60282" rIns="60282" bIns="60282" numCol="1" spcCol="1270" anchor="ctr" anchorCtr="0">
              <a:no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Activity 2: HOME Homebuyer 123 Main Street</a:t>
              </a: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3770181" y="4066081"/>
            <a:ext cx="1312650" cy="1112691"/>
            <a:chOff x="2539431" y="4036178"/>
            <a:chExt cx="774290" cy="1112691"/>
          </a:xfrm>
        </p:grpSpPr>
        <p:sp>
          <p:nvSpPr>
            <p:cNvPr id="20" name="Freeform 19"/>
            <p:cNvSpPr/>
            <p:nvPr/>
          </p:nvSpPr>
          <p:spPr>
            <a:xfrm>
              <a:off x="2760555" y="4036178"/>
              <a:ext cx="553166" cy="322306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92823"/>
                  </a:lnTo>
                  <a:lnTo>
                    <a:pt x="565869" y="292823"/>
                  </a:lnTo>
                  <a:lnTo>
                    <a:pt x="565869" y="322306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44" name="Freeform 43"/>
            <p:cNvSpPr/>
            <p:nvPr/>
          </p:nvSpPr>
          <p:spPr>
            <a:xfrm>
              <a:off x="2539431" y="4391530"/>
              <a:ext cx="757339" cy="757339"/>
            </a:xfrm>
            <a:custGeom>
              <a:avLst/>
              <a:gdLst>
                <a:gd name="connsiteX0" fmla="*/ 0 w 757339"/>
                <a:gd name="connsiteY0" fmla="*/ 75734 h 757339"/>
                <a:gd name="connsiteX1" fmla="*/ 75734 w 757339"/>
                <a:gd name="connsiteY1" fmla="*/ 0 h 757339"/>
                <a:gd name="connsiteX2" fmla="*/ 681605 w 757339"/>
                <a:gd name="connsiteY2" fmla="*/ 0 h 757339"/>
                <a:gd name="connsiteX3" fmla="*/ 757339 w 757339"/>
                <a:gd name="connsiteY3" fmla="*/ 75734 h 757339"/>
                <a:gd name="connsiteX4" fmla="*/ 757339 w 757339"/>
                <a:gd name="connsiteY4" fmla="*/ 681605 h 757339"/>
                <a:gd name="connsiteX5" fmla="*/ 681605 w 757339"/>
                <a:gd name="connsiteY5" fmla="*/ 757339 h 757339"/>
                <a:gd name="connsiteX6" fmla="*/ 75734 w 757339"/>
                <a:gd name="connsiteY6" fmla="*/ 757339 h 757339"/>
                <a:gd name="connsiteX7" fmla="*/ 0 w 757339"/>
                <a:gd name="connsiteY7" fmla="*/ 681605 h 757339"/>
                <a:gd name="connsiteX8" fmla="*/ 0 w 757339"/>
                <a:gd name="connsiteY8" fmla="*/ 75734 h 757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57339" h="757339">
                  <a:moveTo>
                    <a:pt x="0" y="75734"/>
                  </a:moveTo>
                  <a:cubicBezTo>
                    <a:pt x="0" y="33907"/>
                    <a:pt x="33907" y="0"/>
                    <a:pt x="75734" y="0"/>
                  </a:cubicBezTo>
                  <a:lnTo>
                    <a:pt x="681605" y="0"/>
                  </a:lnTo>
                  <a:cubicBezTo>
                    <a:pt x="723432" y="0"/>
                    <a:pt x="757339" y="33907"/>
                    <a:pt x="757339" y="75734"/>
                  </a:cubicBezTo>
                  <a:lnTo>
                    <a:pt x="757339" y="681605"/>
                  </a:lnTo>
                  <a:cubicBezTo>
                    <a:pt x="757339" y="723432"/>
                    <a:pt x="723432" y="757339"/>
                    <a:pt x="681605" y="757339"/>
                  </a:cubicBezTo>
                  <a:lnTo>
                    <a:pt x="75734" y="757339"/>
                  </a:lnTo>
                  <a:cubicBezTo>
                    <a:pt x="33907" y="757339"/>
                    <a:pt x="0" y="723432"/>
                    <a:pt x="0" y="681605"/>
                  </a:cubicBezTo>
                  <a:lnTo>
                    <a:pt x="0" y="75734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282" tIns="60282" rIns="60282" bIns="60282" numCol="1" spcCol="1270" anchor="ctr" anchorCtr="0">
              <a:no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Activity 3: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 HOME Rental Rehab 1040 Oak St.</a:t>
              </a: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4789943" y="4040302"/>
            <a:ext cx="1044944" cy="2196498"/>
            <a:chOff x="3560110" y="4038272"/>
            <a:chExt cx="788894" cy="2196498"/>
          </a:xfrm>
        </p:grpSpPr>
        <p:sp>
          <p:nvSpPr>
            <p:cNvPr id="18" name="Freeform 17"/>
            <p:cNvSpPr/>
            <p:nvPr/>
          </p:nvSpPr>
          <p:spPr>
            <a:xfrm>
              <a:off x="3873476" y="4038272"/>
              <a:ext cx="91440" cy="137401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70126" y="0"/>
                  </a:moveTo>
                  <a:lnTo>
                    <a:pt x="70126" y="1344529"/>
                  </a:lnTo>
                  <a:lnTo>
                    <a:pt x="45720" y="1344529"/>
                  </a:lnTo>
                  <a:lnTo>
                    <a:pt x="45720" y="1374011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3560110" y="5445877"/>
              <a:ext cx="788894" cy="788893"/>
            </a:xfrm>
            <a:custGeom>
              <a:avLst/>
              <a:gdLst>
                <a:gd name="connsiteX0" fmla="*/ 0 w 788894"/>
                <a:gd name="connsiteY0" fmla="*/ 78889 h 788893"/>
                <a:gd name="connsiteX1" fmla="*/ 78889 w 788894"/>
                <a:gd name="connsiteY1" fmla="*/ 0 h 788893"/>
                <a:gd name="connsiteX2" fmla="*/ 710005 w 788894"/>
                <a:gd name="connsiteY2" fmla="*/ 0 h 788893"/>
                <a:gd name="connsiteX3" fmla="*/ 788894 w 788894"/>
                <a:gd name="connsiteY3" fmla="*/ 78889 h 788893"/>
                <a:gd name="connsiteX4" fmla="*/ 788894 w 788894"/>
                <a:gd name="connsiteY4" fmla="*/ 710004 h 788893"/>
                <a:gd name="connsiteX5" fmla="*/ 710005 w 788894"/>
                <a:gd name="connsiteY5" fmla="*/ 788893 h 788893"/>
                <a:gd name="connsiteX6" fmla="*/ 78889 w 788894"/>
                <a:gd name="connsiteY6" fmla="*/ 788893 h 788893"/>
                <a:gd name="connsiteX7" fmla="*/ 0 w 788894"/>
                <a:gd name="connsiteY7" fmla="*/ 710004 h 788893"/>
                <a:gd name="connsiteX8" fmla="*/ 0 w 788894"/>
                <a:gd name="connsiteY8" fmla="*/ 78889 h 788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88894" h="788893">
                  <a:moveTo>
                    <a:pt x="0" y="78889"/>
                  </a:moveTo>
                  <a:cubicBezTo>
                    <a:pt x="0" y="35320"/>
                    <a:pt x="35320" y="0"/>
                    <a:pt x="78889" y="0"/>
                  </a:cubicBezTo>
                  <a:lnTo>
                    <a:pt x="710005" y="0"/>
                  </a:lnTo>
                  <a:cubicBezTo>
                    <a:pt x="753574" y="0"/>
                    <a:pt x="788894" y="35320"/>
                    <a:pt x="788894" y="78889"/>
                  </a:cubicBezTo>
                  <a:lnTo>
                    <a:pt x="788894" y="710004"/>
                  </a:lnTo>
                  <a:cubicBezTo>
                    <a:pt x="788894" y="753573"/>
                    <a:pt x="753574" y="788893"/>
                    <a:pt x="710005" y="788893"/>
                  </a:cubicBezTo>
                  <a:lnTo>
                    <a:pt x="78889" y="788893"/>
                  </a:lnTo>
                  <a:cubicBezTo>
                    <a:pt x="35320" y="788893"/>
                    <a:pt x="0" y="753573"/>
                    <a:pt x="0" y="710004"/>
                  </a:cubicBezTo>
                  <a:lnTo>
                    <a:pt x="0" y="78889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1206" tIns="61206" rIns="61206" bIns="61206" numCol="1" spcCol="1270" anchor="ctr" anchorCtr="0">
              <a:no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Activity 4: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Low/Mod sidewalk replacement program</a:t>
              </a: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3124203" y="3098317"/>
            <a:ext cx="2927025" cy="970907"/>
            <a:chOff x="1600202" y="3098316"/>
            <a:chExt cx="2927025" cy="970907"/>
          </a:xfrm>
        </p:grpSpPr>
        <p:sp>
          <p:nvSpPr>
            <p:cNvPr id="19" name="Freeform 18"/>
            <p:cNvSpPr/>
            <p:nvPr/>
          </p:nvSpPr>
          <p:spPr>
            <a:xfrm>
              <a:off x="3943603" y="3098316"/>
              <a:ext cx="583624" cy="37593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583624" y="0"/>
                  </a:moveTo>
                  <a:lnTo>
                    <a:pt x="583624" y="346450"/>
                  </a:lnTo>
                  <a:lnTo>
                    <a:pt x="0" y="346450"/>
                  </a:lnTo>
                  <a:lnTo>
                    <a:pt x="0" y="375933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23" name="Freeform 22"/>
            <p:cNvSpPr/>
            <p:nvPr/>
          </p:nvSpPr>
          <p:spPr>
            <a:xfrm>
              <a:off x="2316870" y="3098316"/>
              <a:ext cx="2210357" cy="37329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2210357" y="0"/>
                  </a:moveTo>
                  <a:lnTo>
                    <a:pt x="2210357" y="343809"/>
                  </a:lnTo>
                  <a:lnTo>
                    <a:pt x="0" y="343809"/>
                  </a:lnTo>
                  <a:lnTo>
                    <a:pt x="0" y="373292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38" name="Freeform 37"/>
            <p:cNvSpPr/>
            <p:nvPr/>
          </p:nvSpPr>
          <p:spPr>
            <a:xfrm>
              <a:off x="1600202" y="3505201"/>
              <a:ext cx="1504059" cy="564022"/>
            </a:xfrm>
            <a:custGeom>
              <a:avLst/>
              <a:gdLst>
                <a:gd name="connsiteX0" fmla="*/ 0 w 1504059"/>
                <a:gd name="connsiteY0" fmla="*/ 56402 h 564022"/>
                <a:gd name="connsiteX1" fmla="*/ 56402 w 1504059"/>
                <a:gd name="connsiteY1" fmla="*/ 0 h 564022"/>
                <a:gd name="connsiteX2" fmla="*/ 1447657 w 1504059"/>
                <a:gd name="connsiteY2" fmla="*/ 0 h 564022"/>
                <a:gd name="connsiteX3" fmla="*/ 1504059 w 1504059"/>
                <a:gd name="connsiteY3" fmla="*/ 56402 h 564022"/>
                <a:gd name="connsiteX4" fmla="*/ 1504059 w 1504059"/>
                <a:gd name="connsiteY4" fmla="*/ 507620 h 564022"/>
                <a:gd name="connsiteX5" fmla="*/ 1447657 w 1504059"/>
                <a:gd name="connsiteY5" fmla="*/ 564022 h 564022"/>
                <a:gd name="connsiteX6" fmla="*/ 56402 w 1504059"/>
                <a:gd name="connsiteY6" fmla="*/ 564022 h 564022"/>
                <a:gd name="connsiteX7" fmla="*/ 0 w 1504059"/>
                <a:gd name="connsiteY7" fmla="*/ 507620 h 564022"/>
                <a:gd name="connsiteX8" fmla="*/ 0 w 1504059"/>
                <a:gd name="connsiteY8" fmla="*/ 56402 h 5640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04059" h="564022">
                  <a:moveTo>
                    <a:pt x="0" y="56402"/>
                  </a:moveTo>
                  <a:cubicBezTo>
                    <a:pt x="0" y="25252"/>
                    <a:pt x="25252" y="0"/>
                    <a:pt x="56402" y="0"/>
                  </a:cubicBezTo>
                  <a:lnTo>
                    <a:pt x="1447657" y="0"/>
                  </a:lnTo>
                  <a:cubicBezTo>
                    <a:pt x="1478807" y="0"/>
                    <a:pt x="1504059" y="25252"/>
                    <a:pt x="1504059" y="56402"/>
                  </a:cubicBezTo>
                  <a:lnTo>
                    <a:pt x="1504059" y="507620"/>
                  </a:lnTo>
                  <a:cubicBezTo>
                    <a:pt x="1504059" y="538770"/>
                    <a:pt x="1478807" y="564022"/>
                    <a:pt x="1447657" y="564022"/>
                  </a:cubicBezTo>
                  <a:lnTo>
                    <a:pt x="56402" y="564022"/>
                  </a:lnTo>
                  <a:cubicBezTo>
                    <a:pt x="25252" y="564022"/>
                    <a:pt x="0" y="538770"/>
                    <a:pt x="0" y="507620"/>
                  </a:cubicBezTo>
                  <a:lnTo>
                    <a:pt x="0" y="56402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4620" tIns="54620" rIns="54620" bIns="54620" numCol="1" spcCol="1270" anchor="ctr" anchorCtr="0">
              <a:no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Project 1: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Housing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(AP35)</a:t>
              </a:r>
            </a:p>
          </p:txBody>
        </p:sp>
      </p:grpSp>
      <p:sp>
        <p:nvSpPr>
          <p:cNvPr id="46" name="Freeform 45"/>
          <p:cNvSpPr/>
          <p:nvPr/>
        </p:nvSpPr>
        <p:spPr>
          <a:xfrm>
            <a:off x="4750936" y="3507842"/>
            <a:ext cx="1504059" cy="564022"/>
          </a:xfrm>
          <a:custGeom>
            <a:avLst/>
            <a:gdLst>
              <a:gd name="connsiteX0" fmla="*/ 0 w 1504059"/>
              <a:gd name="connsiteY0" fmla="*/ 56402 h 564022"/>
              <a:gd name="connsiteX1" fmla="*/ 56402 w 1504059"/>
              <a:gd name="connsiteY1" fmla="*/ 0 h 564022"/>
              <a:gd name="connsiteX2" fmla="*/ 1447657 w 1504059"/>
              <a:gd name="connsiteY2" fmla="*/ 0 h 564022"/>
              <a:gd name="connsiteX3" fmla="*/ 1504059 w 1504059"/>
              <a:gd name="connsiteY3" fmla="*/ 56402 h 564022"/>
              <a:gd name="connsiteX4" fmla="*/ 1504059 w 1504059"/>
              <a:gd name="connsiteY4" fmla="*/ 507620 h 564022"/>
              <a:gd name="connsiteX5" fmla="*/ 1447657 w 1504059"/>
              <a:gd name="connsiteY5" fmla="*/ 564022 h 564022"/>
              <a:gd name="connsiteX6" fmla="*/ 56402 w 1504059"/>
              <a:gd name="connsiteY6" fmla="*/ 564022 h 564022"/>
              <a:gd name="connsiteX7" fmla="*/ 0 w 1504059"/>
              <a:gd name="connsiteY7" fmla="*/ 507620 h 564022"/>
              <a:gd name="connsiteX8" fmla="*/ 0 w 1504059"/>
              <a:gd name="connsiteY8" fmla="*/ 56402 h 564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04059" h="564022">
                <a:moveTo>
                  <a:pt x="0" y="56402"/>
                </a:moveTo>
                <a:cubicBezTo>
                  <a:pt x="0" y="25252"/>
                  <a:pt x="25252" y="0"/>
                  <a:pt x="56402" y="0"/>
                </a:cubicBezTo>
                <a:lnTo>
                  <a:pt x="1447657" y="0"/>
                </a:lnTo>
                <a:cubicBezTo>
                  <a:pt x="1478807" y="0"/>
                  <a:pt x="1504059" y="25252"/>
                  <a:pt x="1504059" y="56402"/>
                </a:cubicBezTo>
                <a:lnTo>
                  <a:pt x="1504059" y="507620"/>
                </a:lnTo>
                <a:cubicBezTo>
                  <a:pt x="1504059" y="538770"/>
                  <a:pt x="1478807" y="564022"/>
                  <a:pt x="1447657" y="564022"/>
                </a:cubicBezTo>
                <a:lnTo>
                  <a:pt x="56402" y="564022"/>
                </a:lnTo>
                <a:cubicBezTo>
                  <a:pt x="25252" y="564022"/>
                  <a:pt x="0" y="538770"/>
                  <a:pt x="0" y="507620"/>
                </a:cubicBezTo>
                <a:lnTo>
                  <a:pt x="0" y="56402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620" tIns="54620" rIns="54620" bIns="54620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/>
              <a:t>Project 2:</a:t>
            </a:r>
          </a:p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/>
              <a:t>Infrastructure</a:t>
            </a:r>
          </a:p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/>
              <a:t>(AP35)</a:t>
            </a:r>
          </a:p>
        </p:txBody>
      </p:sp>
      <p:grpSp>
        <p:nvGrpSpPr>
          <p:cNvPr id="75" name="Group 74"/>
          <p:cNvGrpSpPr/>
          <p:nvPr/>
        </p:nvGrpSpPr>
        <p:grpSpPr>
          <a:xfrm>
            <a:off x="6051229" y="3098317"/>
            <a:ext cx="1853631" cy="970907"/>
            <a:chOff x="4527228" y="3098316"/>
            <a:chExt cx="1853631" cy="970907"/>
          </a:xfrm>
        </p:grpSpPr>
        <p:sp>
          <p:nvSpPr>
            <p:cNvPr id="17" name="Freeform 16"/>
            <p:cNvSpPr/>
            <p:nvPr/>
          </p:nvSpPr>
          <p:spPr>
            <a:xfrm>
              <a:off x="4527228" y="3098316"/>
              <a:ext cx="1066240" cy="37329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343809"/>
                  </a:lnTo>
                  <a:lnTo>
                    <a:pt x="1066240" y="343809"/>
                  </a:lnTo>
                  <a:lnTo>
                    <a:pt x="1066240" y="373292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4876800" y="3505201"/>
              <a:ext cx="1504059" cy="564022"/>
            </a:xfrm>
            <a:custGeom>
              <a:avLst/>
              <a:gdLst>
                <a:gd name="connsiteX0" fmla="*/ 0 w 1504059"/>
                <a:gd name="connsiteY0" fmla="*/ 56402 h 564022"/>
                <a:gd name="connsiteX1" fmla="*/ 56402 w 1504059"/>
                <a:gd name="connsiteY1" fmla="*/ 0 h 564022"/>
                <a:gd name="connsiteX2" fmla="*/ 1447657 w 1504059"/>
                <a:gd name="connsiteY2" fmla="*/ 0 h 564022"/>
                <a:gd name="connsiteX3" fmla="*/ 1504059 w 1504059"/>
                <a:gd name="connsiteY3" fmla="*/ 56402 h 564022"/>
                <a:gd name="connsiteX4" fmla="*/ 1504059 w 1504059"/>
                <a:gd name="connsiteY4" fmla="*/ 507620 h 564022"/>
                <a:gd name="connsiteX5" fmla="*/ 1447657 w 1504059"/>
                <a:gd name="connsiteY5" fmla="*/ 564022 h 564022"/>
                <a:gd name="connsiteX6" fmla="*/ 56402 w 1504059"/>
                <a:gd name="connsiteY6" fmla="*/ 564022 h 564022"/>
                <a:gd name="connsiteX7" fmla="*/ 0 w 1504059"/>
                <a:gd name="connsiteY7" fmla="*/ 507620 h 564022"/>
                <a:gd name="connsiteX8" fmla="*/ 0 w 1504059"/>
                <a:gd name="connsiteY8" fmla="*/ 56402 h 5640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04059" h="564022">
                  <a:moveTo>
                    <a:pt x="0" y="56402"/>
                  </a:moveTo>
                  <a:cubicBezTo>
                    <a:pt x="0" y="25252"/>
                    <a:pt x="25252" y="0"/>
                    <a:pt x="56402" y="0"/>
                  </a:cubicBezTo>
                  <a:lnTo>
                    <a:pt x="1447657" y="0"/>
                  </a:lnTo>
                  <a:cubicBezTo>
                    <a:pt x="1478807" y="0"/>
                    <a:pt x="1504059" y="25252"/>
                    <a:pt x="1504059" y="56402"/>
                  </a:cubicBezTo>
                  <a:lnTo>
                    <a:pt x="1504059" y="507620"/>
                  </a:lnTo>
                  <a:cubicBezTo>
                    <a:pt x="1504059" y="538770"/>
                    <a:pt x="1478807" y="564022"/>
                    <a:pt x="1447657" y="564022"/>
                  </a:cubicBezTo>
                  <a:lnTo>
                    <a:pt x="56402" y="564022"/>
                  </a:lnTo>
                  <a:cubicBezTo>
                    <a:pt x="25252" y="564022"/>
                    <a:pt x="0" y="538770"/>
                    <a:pt x="0" y="507620"/>
                  </a:cubicBezTo>
                  <a:lnTo>
                    <a:pt x="0" y="56402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4620" tIns="54620" rIns="54620" bIns="54620" numCol="1" spcCol="1270" anchor="ctr" anchorCtr="0">
              <a:no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Project 3: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Public Services/LMC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(AP35)</a:t>
              </a: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5460295" y="4035630"/>
            <a:ext cx="1657173" cy="1111200"/>
            <a:chOff x="4615954" y="4035630"/>
            <a:chExt cx="977514" cy="1111200"/>
          </a:xfrm>
        </p:grpSpPr>
        <p:sp>
          <p:nvSpPr>
            <p:cNvPr id="16" name="Freeform 15"/>
            <p:cNvSpPr/>
            <p:nvPr/>
          </p:nvSpPr>
          <p:spPr>
            <a:xfrm>
              <a:off x="4975040" y="4035630"/>
              <a:ext cx="618428" cy="28871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618428" y="0"/>
                  </a:moveTo>
                  <a:lnTo>
                    <a:pt x="618428" y="259230"/>
                  </a:lnTo>
                  <a:lnTo>
                    <a:pt x="0" y="259230"/>
                  </a:lnTo>
                  <a:lnTo>
                    <a:pt x="0" y="288712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4615954" y="4357937"/>
              <a:ext cx="788894" cy="788893"/>
            </a:xfrm>
            <a:custGeom>
              <a:avLst/>
              <a:gdLst>
                <a:gd name="connsiteX0" fmla="*/ 0 w 788894"/>
                <a:gd name="connsiteY0" fmla="*/ 78889 h 788893"/>
                <a:gd name="connsiteX1" fmla="*/ 78889 w 788894"/>
                <a:gd name="connsiteY1" fmla="*/ 0 h 788893"/>
                <a:gd name="connsiteX2" fmla="*/ 710005 w 788894"/>
                <a:gd name="connsiteY2" fmla="*/ 0 h 788893"/>
                <a:gd name="connsiteX3" fmla="*/ 788894 w 788894"/>
                <a:gd name="connsiteY3" fmla="*/ 78889 h 788893"/>
                <a:gd name="connsiteX4" fmla="*/ 788894 w 788894"/>
                <a:gd name="connsiteY4" fmla="*/ 710004 h 788893"/>
                <a:gd name="connsiteX5" fmla="*/ 710005 w 788894"/>
                <a:gd name="connsiteY5" fmla="*/ 788893 h 788893"/>
                <a:gd name="connsiteX6" fmla="*/ 78889 w 788894"/>
                <a:gd name="connsiteY6" fmla="*/ 788893 h 788893"/>
                <a:gd name="connsiteX7" fmla="*/ 0 w 788894"/>
                <a:gd name="connsiteY7" fmla="*/ 710004 h 788893"/>
                <a:gd name="connsiteX8" fmla="*/ 0 w 788894"/>
                <a:gd name="connsiteY8" fmla="*/ 78889 h 788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88894" h="788893">
                  <a:moveTo>
                    <a:pt x="0" y="78889"/>
                  </a:moveTo>
                  <a:cubicBezTo>
                    <a:pt x="0" y="35320"/>
                    <a:pt x="35320" y="0"/>
                    <a:pt x="78889" y="0"/>
                  </a:cubicBezTo>
                  <a:lnTo>
                    <a:pt x="710005" y="0"/>
                  </a:lnTo>
                  <a:cubicBezTo>
                    <a:pt x="753574" y="0"/>
                    <a:pt x="788894" y="35320"/>
                    <a:pt x="788894" y="78889"/>
                  </a:cubicBezTo>
                  <a:lnTo>
                    <a:pt x="788894" y="710004"/>
                  </a:lnTo>
                  <a:cubicBezTo>
                    <a:pt x="788894" y="753573"/>
                    <a:pt x="753574" y="788893"/>
                    <a:pt x="710005" y="788893"/>
                  </a:cubicBezTo>
                  <a:lnTo>
                    <a:pt x="78889" y="788893"/>
                  </a:lnTo>
                  <a:cubicBezTo>
                    <a:pt x="35320" y="788893"/>
                    <a:pt x="0" y="753573"/>
                    <a:pt x="0" y="710004"/>
                  </a:cubicBezTo>
                  <a:lnTo>
                    <a:pt x="0" y="78889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1206" tIns="61206" rIns="61206" bIns="61206" numCol="1" spcCol="1270" anchor="ctr" anchorCtr="0">
              <a:no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Activity 5: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After School Program</a:t>
              </a: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6433396" y="4035631"/>
            <a:ext cx="1044944" cy="2196499"/>
            <a:chOff x="5165446" y="4035630"/>
            <a:chExt cx="788894" cy="2196499"/>
          </a:xfrm>
        </p:grpSpPr>
        <p:sp>
          <p:nvSpPr>
            <p:cNvPr id="15" name="Freeform 14"/>
            <p:cNvSpPr/>
            <p:nvPr/>
          </p:nvSpPr>
          <p:spPr>
            <a:xfrm>
              <a:off x="5478811" y="4035630"/>
              <a:ext cx="91440" cy="137401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14657" y="0"/>
                  </a:moveTo>
                  <a:lnTo>
                    <a:pt x="114657" y="1344529"/>
                  </a:lnTo>
                  <a:lnTo>
                    <a:pt x="45720" y="1344529"/>
                  </a:lnTo>
                  <a:lnTo>
                    <a:pt x="45720" y="1374011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54" name="Freeform 53"/>
            <p:cNvSpPr/>
            <p:nvPr/>
          </p:nvSpPr>
          <p:spPr>
            <a:xfrm>
              <a:off x="5165446" y="5443236"/>
              <a:ext cx="788894" cy="788893"/>
            </a:xfrm>
            <a:custGeom>
              <a:avLst/>
              <a:gdLst>
                <a:gd name="connsiteX0" fmla="*/ 0 w 788894"/>
                <a:gd name="connsiteY0" fmla="*/ 78889 h 788893"/>
                <a:gd name="connsiteX1" fmla="*/ 78889 w 788894"/>
                <a:gd name="connsiteY1" fmla="*/ 0 h 788893"/>
                <a:gd name="connsiteX2" fmla="*/ 710005 w 788894"/>
                <a:gd name="connsiteY2" fmla="*/ 0 h 788893"/>
                <a:gd name="connsiteX3" fmla="*/ 788894 w 788894"/>
                <a:gd name="connsiteY3" fmla="*/ 78889 h 788893"/>
                <a:gd name="connsiteX4" fmla="*/ 788894 w 788894"/>
                <a:gd name="connsiteY4" fmla="*/ 710004 h 788893"/>
                <a:gd name="connsiteX5" fmla="*/ 710005 w 788894"/>
                <a:gd name="connsiteY5" fmla="*/ 788893 h 788893"/>
                <a:gd name="connsiteX6" fmla="*/ 78889 w 788894"/>
                <a:gd name="connsiteY6" fmla="*/ 788893 h 788893"/>
                <a:gd name="connsiteX7" fmla="*/ 0 w 788894"/>
                <a:gd name="connsiteY7" fmla="*/ 710004 h 788893"/>
                <a:gd name="connsiteX8" fmla="*/ 0 w 788894"/>
                <a:gd name="connsiteY8" fmla="*/ 78889 h 788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88894" h="788893">
                  <a:moveTo>
                    <a:pt x="0" y="78889"/>
                  </a:moveTo>
                  <a:cubicBezTo>
                    <a:pt x="0" y="35320"/>
                    <a:pt x="35320" y="0"/>
                    <a:pt x="78889" y="0"/>
                  </a:cubicBezTo>
                  <a:lnTo>
                    <a:pt x="710005" y="0"/>
                  </a:lnTo>
                  <a:cubicBezTo>
                    <a:pt x="753574" y="0"/>
                    <a:pt x="788894" y="35320"/>
                    <a:pt x="788894" y="78889"/>
                  </a:cubicBezTo>
                  <a:lnTo>
                    <a:pt x="788894" y="710004"/>
                  </a:lnTo>
                  <a:cubicBezTo>
                    <a:pt x="788894" y="753573"/>
                    <a:pt x="753574" y="788893"/>
                    <a:pt x="710005" y="788893"/>
                  </a:cubicBezTo>
                  <a:lnTo>
                    <a:pt x="78889" y="788893"/>
                  </a:lnTo>
                  <a:cubicBezTo>
                    <a:pt x="35320" y="788893"/>
                    <a:pt x="0" y="753573"/>
                    <a:pt x="0" y="710004"/>
                  </a:cubicBezTo>
                  <a:lnTo>
                    <a:pt x="0" y="78889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1206" tIns="61206" rIns="61206" bIns="61206" numCol="1" spcCol="1270" anchor="ctr" anchorCtr="0">
              <a:no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Activity 6: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Senior Program</a:t>
              </a: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7084390" y="3990373"/>
            <a:ext cx="1337407" cy="1138493"/>
            <a:chOff x="5785615" y="4008337"/>
            <a:chExt cx="788894" cy="1138493"/>
          </a:xfrm>
        </p:grpSpPr>
        <p:sp>
          <p:nvSpPr>
            <p:cNvPr id="14" name="Freeform 13"/>
            <p:cNvSpPr/>
            <p:nvPr/>
          </p:nvSpPr>
          <p:spPr>
            <a:xfrm>
              <a:off x="5989267" y="4008337"/>
              <a:ext cx="551232" cy="28871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59230"/>
                  </a:lnTo>
                  <a:lnTo>
                    <a:pt x="551232" y="259230"/>
                  </a:lnTo>
                  <a:lnTo>
                    <a:pt x="551232" y="288712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56" name="Freeform 55"/>
            <p:cNvSpPr/>
            <p:nvPr/>
          </p:nvSpPr>
          <p:spPr>
            <a:xfrm>
              <a:off x="5785615" y="4357937"/>
              <a:ext cx="788894" cy="788893"/>
            </a:xfrm>
            <a:custGeom>
              <a:avLst/>
              <a:gdLst>
                <a:gd name="connsiteX0" fmla="*/ 0 w 788894"/>
                <a:gd name="connsiteY0" fmla="*/ 78889 h 788893"/>
                <a:gd name="connsiteX1" fmla="*/ 78889 w 788894"/>
                <a:gd name="connsiteY1" fmla="*/ 0 h 788893"/>
                <a:gd name="connsiteX2" fmla="*/ 710005 w 788894"/>
                <a:gd name="connsiteY2" fmla="*/ 0 h 788893"/>
                <a:gd name="connsiteX3" fmla="*/ 788894 w 788894"/>
                <a:gd name="connsiteY3" fmla="*/ 78889 h 788893"/>
                <a:gd name="connsiteX4" fmla="*/ 788894 w 788894"/>
                <a:gd name="connsiteY4" fmla="*/ 710004 h 788893"/>
                <a:gd name="connsiteX5" fmla="*/ 710005 w 788894"/>
                <a:gd name="connsiteY5" fmla="*/ 788893 h 788893"/>
                <a:gd name="connsiteX6" fmla="*/ 78889 w 788894"/>
                <a:gd name="connsiteY6" fmla="*/ 788893 h 788893"/>
                <a:gd name="connsiteX7" fmla="*/ 0 w 788894"/>
                <a:gd name="connsiteY7" fmla="*/ 710004 h 788893"/>
                <a:gd name="connsiteX8" fmla="*/ 0 w 788894"/>
                <a:gd name="connsiteY8" fmla="*/ 78889 h 788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88894" h="788893">
                  <a:moveTo>
                    <a:pt x="0" y="78889"/>
                  </a:moveTo>
                  <a:cubicBezTo>
                    <a:pt x="0" y="35320"/>
                    <a:pt x="35320" y="0"/>
                    <a:pt x="78889" y="0"/>
                  </a:cubicBezTo>
                  <a:lnTo>
                    <a:pt x="710005" y="0"/>
                  </a:lnTo>
                  <a:cubicBezTo>
                    <a:pt x="753574" y="0"/>
                    <a:pt x="788894" y="35320"/>
                    <a:pt x="788894" y="78889"/>
                  </a:cubicBezTo>
                  <a:lnTo>
                    <a:pt x="788894" y="710004"/>
                  </a:lnTo>
                  <a:cubicBezTo>
                    <a:pt x="788894" y="753573"/>
                    <a:pt x="753574" y="788893"/>
                    <a:pt x="710005" y="788893"/>
                  </a:cubicBezTo>
                  <a:lnTo>
                    <a:pt x="78889" y="788893"/>
                  </a:lnTo>
                  <a:cubicBezTo>
                    <a:pt x="35320" y="788893"/>
                    <a:pt x="0" y="753573"/>
                    <a:pt x="0" y="710004"/>
                  </a:cubicBezTo>
                  <a:lnTo>
                    <a:pt x="0" y="78889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1206" tIns="61206" rIns="61206" bIns="61206" numCol="1" spcCol="1270" anchor="ctr" anchorCtr="0">
              <a:no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Activity 7: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Food Pantry</a:t>
              </a:r>
            </a:p>
          </p:txBody>
        </p:sp>
      </p:grpSp>
      <p:sp>
        <p:nvSpPr>
          <p:cNvPr id="58" name="Freeform 57"/>
          <p:cNvSpPr/>
          <p:nvPr/>
        </p:nvSpPr>
        <p:spPr>
          <a:xfrm>
            <a:off x="8115943" y="228600"/>
            <a:ext cx="2018656" cy="846534"/>
          </a:xfrm>
          <a:custGeom>
            <a:avLst/>
            <a:gdLst>
              <a:gd name="connsiteX0" fmla="*/ 0 w 2018656"/>
              <a:gd name="connsiteY0" fmla="*/ 84653 h 846534"/>
              <a:gd name="connsiteX1" fmla="*/ 84653 w 2018656"/>
              <a:gd name="connsiteY1" fmla="*/ 0 h 846534"/>
              <a:gd name="connsiteX2" fmla="*/ 1934003 w 2018656"/>
              <a:gd name="connsiteY2" fmla="*/ 0 h 846534"/>
              <a:gd name="connsiteX3" fmla="*/ 2018656 w 2018656"/>
              <a:gd name="connsiteY3" fmla="*/ 84653 h 846534"/>
              <a:gd name="connsiteX4" fmla="*/ 2018656 w 2018656"/>
              <a:gd name="connsiteY4" fmla="*/ 761881 h 846534"/>
              <a:gd name="connsiteX5" fmla="*/ 1934003 w 2018656"/>
              <a:gd name="connsiteY5" fmla="*/ 846534 h 846534"/>
              <a:gd name="connsiteX6" fmla="*/ 84653 w 2018656"/>
              <a:gd name="connsiteY6" fmla="*/ 846534 h 846534"/>
              <a:gd name="connsiteX7" fmla="*/ 0 w 2018656"/>
              <a:gd name="connsiteY7" fmla="*/ 761881 h 846534"/>
              <a:gd name="connsiteX8" fmla="*/ 0 w 2018656"/>
              <a:gd name="connsiteY8" fmla="*/ 84653 h 846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18656" h="846534">
                <a:moveTo>
                  <a:pt x="0" y="84653"/>
                </a:moveTo>
                <a:cubicBezTo>
                  <a:pt x="0" y="37900"/>
                  <a:pt x="37900" y="0"/>
                  <a:pt x="84653" y="0"/>
                </a:cubicBezTo>
                <a:lnTo>
                  <a:pt x="1934003" y="0"/>
                </a:lnTo>
                <a:cubicBezTo>
                  <a:pt x="1980756" y="0"/>
                  <a:pt x="2018656" y="37900"/>
                  <a:pt x="2018656" y="84653"/>
                </a:cubicBezTo>
                <a:lnTo>
                  <a:pt x="2018656" y="761881"/>
                </a:lnTo>
                <a:cubicBezTo>
                  <a:pt x="2018656" y="808634"/>
                  <a:pt x="1980756" y="846534"/>
                  <a:pt x="1934003" y="846534"/>
                </a:cubicBezTo>
                <a:lnTo>
                  <a:pt x="84653" y="846534"/>
                </a:lnTo>
                <a:cubicBezTo>
                  <a:pt x="37900" y="846534"/>
                  <a:pt x="0" y="808634"/>
                  <a:pt x="0" y="761881"/>
                </a:cubicBezTo>
                <a:lnTo>
                  <a:pt x="0" y="84653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5754" tIns="85754" rIns="85754" bIns="85754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1" dirty="0"/>
              <a:t>CAPER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9051454" y="1075624"/>
            <a:ext cx="1658145" cy="4142983"/>
            <a:chOff x="7061533" y="1041540"/>
            <a:chExt cx="1658145" cy="4142983"/>
          </a:xfrm>
        </p:grpSpPr>
        <p:sp>
          <p:nvSpPr>
            <p:cNvPr id="13" name="Freeform 12"/>
            <p:cNvSpPr/>
            <p:nvPr/>
          </p:nvSpPr>
          <p:spPr>
            <a:xfrm>
              <a:off x="7565909" y="1041540"/>
              <a:ext cx="98485" cy="328544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3255961"/>
                  </a:lnTo>
                  <a:lnTo>
                    <a:pt x="98485" y="3255961"/>
                  </a:lnTo>
                  <a:lnTo>
                    <a:pt x="98485" y="3285444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60" name="Freeform 59"/>
            <p:cNvSpPr/>
            <p:nvPr/>
          </p:nvSpPr>
          <p:spPr>
            <a:xfrm>
              <a:off x="7061533" y="4388387"/>
              <a:ext cx="1658145" cy="796136"/>
            </a:xfrm>
            <a:custGeom>
              <a:avLst/>
              <a:gdLst>
                <a:gd name="connsiteX0" fmla="*/ 0 w 1494607"/>
                <a:gd name="connsiteY0" fmla="*/ 79614 h 796136"/>
                <a:gd name="connsiteX1" fmla="*/ 79614 w 1494607"/>
                <a:gd name="connsiteY1" fmla="*/ 0 h 796136"/>
                <a:gd name="connsiteX2" fmla="*/ 1414993 w 1494607"/>
                <a:gd name="connsiteY2" fmla="*/ 0 h 796136"/>
                <a:gd name="connsiteX3" fmla="*/ 1494607 w 1494607"/>
                <a:gd name="connsiteY3" fmla="*/ 79614 h 796136"/>
                <a:gd name="connsiteX4" fmla="*/ 1494607 w 1494607"/>
                <a:gd name="connsiteY4" fmla="*/ 716522 h 796136"/>
                <a:gd name="connsiteX5" fmla="*/ 1414993 w 1494607"/>
                <a:gd name="connsiteY5" fmla="*/ 796136 h 796136"/>
                <a:gd name="connsiteX6" fmla="*/ 79614 w 1494607"/>
                <a:gd name="connsiteY6" fmla="*/ 796136 h 796136"/>
                <a:gd name="connsiteX7" fmla="*/ 0 w 1494607"/>
                <a:gd name="connsiteY7" fmla="*/ 716522 h 796136"/>
                <a:gd name="connsiteX8" fmla="*/ 0 w 1494607"/>
                <a:gd name="connsiteY8" fmla="*/ 79614 h 79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94607" h="796136">
                  <a:moveTo>
                    <a:pt x="0" y="79614"/>
                  </a:moveTo>
                  <a:cubicBezTo>
                    <a:pt x="0" y="35644"/>
                    <a:pt x="35644" y="0"/>
                    <a:pt x="79614" y="0"/>
                  </a:cubicBezTo>
                  <a:lnTo>
                    <a:pt x="1414993" y="0"/>
                  </a:lnTo>
                  <a:cubicBezTo>
                    <a:pt x="1458963" y="0"/>
                    <a:pt x="1494607" y="35644"/>
                    <a:pt x="1494607" y="79614"/>
                  </a:cubicBezTo>
                  <a:lnTo>
                    <a:pt x="1494607" y="716522"/>
                  </a:lnTo>
                  <a:cubicBezTo>
                    <a:pt x="1494607" y="760492"/>
                    <a:pt x="1458963" y="796136"/>
                    <a:pt x="1414993" y="796136"/>
                  </a:cubicBezTo>
                  <a:lnTo>
                    <a:pt x="79614" y="796136"/>
                  </a:lnTo>
                  <a:cubicBezTo>
                    <a:pt x="35644" y="796136"/>
                    <a:pt x="0" y="760492"/>
                    <a:pt x="0" y="716522"/>
                  </a:cubicBezTo>
                  <a:lnTo>
                    <a:pt x="0" y="79614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1418" tIns="61418" rIns="61418" bIns="61418" numCol="1" spcCol="1270" anchor="ctr" anchorCtr="0">
              <a:no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dirty="0"/>
                <a:t>Goals/Outcomes (CR05):</a:t>
              </a:r>
            </a:p>
            <a:p>
              <a:pPr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Housing</a:t>
              </a:r>
            </a:p>
            <a:p>
              <a:pPr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Infrastructure</a:t>
              </a:r>
            </a:p>
            <a:p>
              <a:pPr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Public Services</a:t>
              </a:r>
            </a:p>
          </p:txBody>
        </p:sp>
      </p:grpSp>
      <p:cxnSp>
        <p:nvCxnSpPr>
          <p:cNvPr id="9" name="Straight Arrow Connector 8"/>
          <p:cNvCxnSpPr/>
          <p:nvPr/>
        </p:nvCxnSpPr>
        <p:spPr>
          <a:xfrm>
            <a:off x="4114800" y="2743200"/>
            <a:ext cx="914400" cy="0"/>
          </a:xfrm>
          <a:prstGeom prst="straightConnector1">
            <a:avLst/>
          </a:prstGeom>
          <a:ln w="25400" cmpd="sng">
            <a:solidFill>
              <a:srgbClr val="3D669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8421797" y="4722635"/>
            <a:ext cx="629657" cy="0"/>
          </a:xfrm>
          <a:prstGeom prst="straightConnector1">
            <a:avLst/>
          </a:prstGeom>
          <a:ln w="25400" cmpd="sng">
            <a:solidFill>
              <a:srgbClr val="3D669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4B480ABE-376E-9D8F-A33F-F4CDDC406247}"/>
              </a:ext>
            </a:extLst>
          </p:cNvPr>
          <p:cNvSpPr/>
          <p:nvPr/>
        </p:nvSpPr>
        <p:spPr>
          <a:xfrm>
            <a:off x="3563026" y="2674283"/>
            <a:ext cx="494104" cy="43279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91440" bIns="91440" rtlCol="0" anchor="ctr">
            <a:spAutoFit/>
          </a:bodyPr>
          <a:lstStyle/>
          <a:p>
            <a:pPr algn="ctr"/>
            <a:r>
              <a:rPr lang="en-US" sz="800" dirty="0">
                <a:solidFill>
                  <a:srgbClr val="90C226"/>
                </a:solidFill>
              </a:rPr>
              <a:t>GOI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9268E68D-0DB1-F3BB-EEB1-7FDC3820EF5F}"/>
              </a:ext>
            </a:extLst>
          </p:cNvPr>
          <p:cNvSpPr/>
          <p:nvPr/>
        </p:nvSpPr>
        <p:spPr>
          <a:xfrm>
            <a:off x="3564341" y="1604938"/>
            <a:ext cx="494104" cy="43279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91440" bIns="91440" rtlCol="0" anchor="ctr">
            <a:spAutoFit/>
          </a:bodyPr>
          <a:lstStyle/>
          <a:p>
            <a:pPr algn="ctr"/>
            <a:r>
              <a:rPr lang="en-US" sz="800" dirty="0">
                <a:solidFill>
                  <a:srgbClr val="90C226"/>
                </a:solidFill>
              </a:rPr>
              <a:t>GOI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F5391AC-B6A7-69AF-A84C-428AD81109F8}"/>
              </a:ext>
            </a:extLst>
          </p:cNvPr>
          <p:cNvSpPr/>
          <p:nvPr/>
        </p:nvSpPr>
        <p:spPr>
          <a:xfrm>
            <a:off x="6590286" y="2665525"/>
            <a:ext cx="494104" cy="43279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91440" bIns="91440" rtlCol="0" anchor="ctr">
            <a:spAutoFit/>
          </a:bodyPr>
          <a:lstStyle/>
          <a:p>
            <a:pPr algn="ctr"/>
            <a:r>
              <a:rPr lang="en-US" sz="800" dirty="0">
                <a:solidFill>
                  <a:srgbClr val="90C226"/>
                </a:solidFill>
              </a:rPr>
              <a:t>GOI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2771E43-4336-603E-2ABC-FB0848DAD319}"/>
              </a:ext>
            </a:extLst>
          </p:cNvPr>
          <p:cNvSpPr/>
          <p:nvPr/>
        </p:nvSpPr>
        <p:spPr>
          <a:xfrm>
            <a:off x="10378016" y="5974742"/>
            <a:ext cx="663165" cy="60590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91440" bIns="91440" rtlCol="0" anchor="ctr">
            <a:spAutoFit/>
          </a:bodyPr>
          <a:lstStyle/>
          <a:p>
            <a:pPr algn="ctr"/>
            <a:r>
              <a:rPr lang="en-US" sz="800" dirty="0">
                <a:solidFill>
                  <a:srgbClr val="90C226"/>
                </a:solidFill>
              </a:rPr>
              <a:t>Matrix</a:t>
            </a:r>
          </a:p>
          <a:p>
            <a:pPr algn="ctr"/>
            <a:r>
              <a:rPr lang="en-US" sz="800" dirty="0">
                <a:solidFill>
                  <a:srgbClr val="90C226"/>
                </a:solidFill>
              </a:rPr>
              <a:t>Codes</a:t>
            </a:r>
          </a:p>
        </p:txBody>
      </p:sp>
    </p:spTree>
    <p:extLst>
      <p:ext uri="{BB962C8B-B14F-4D97-AF65-F5344CB8AC3E}">
        <p14:creationId xmlns:p14="http://schemas.microsoft.com/office/powerpoint/2010/main" val="3737304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Heather Johnson</a:t>
            </a:r>
          </a:p>
          <a:p>
            <a:pPr marL="0" indent="0" algn="ctr">
              <a:buNone/>
            </a:pPr>
            <a:r>
              <a:rPr lang="en-US" dirty="0"/>
              <a:t>Community Development Resources Manager</a:t>
            </a:r>
          </a:p>
          <a:p>
            <a:pPr marL="0" indent="0" algn="ctr">
              <a:buNone/>
            </a:pPr>
            <a:r>
              <a:rPr lang="en-US" dirty="0"/>
              <a:t>Davenport, Iowa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Heather.Johnson@davenportiowa.com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88794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8DD2BB-62E1-99C5-5E90-F353A71E36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23A51-12C6-4F8F-CD93-558D9844F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Annual Plan is the middle man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D0CEA6-7606-AA5F-FE32-4D3DBD6B06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The structure of the Annual Plan </a:t>
            </a:r>
            <a:r>
              <a:rPr lang="en-US" u="sng" dirty="0"/>
              <a:t>is impacted by </a:t>
            </a:r>
            <a:r>
              <a:rPr lang="en-US" dirty="0"/>
              <a:t>the Consolidated Plan</a:t>
            </a:r>
          </a:p>
          <a:p>
            <a:endParaRPr lang="en-US" dirty="0"/>
          </a:p>
          <a:p>
            <a:r>
              <a:rPr lang="en-US" dirty="0"/>
              <a:t>The structure of the Annual Plan </a:t>
            </a:r>
            <a:r>
              <a:rPr lang="en-US" u="sng" dirty="0"/>
              <a:t>has an impact on </a:t>
            </a:r>
            <a:r>
              <a:rPr lang="en-US" dirty="0"/>
              <a:t>the CAPER</a:t>
            </a:r>
          </a:p>
          <a:p>
            <a:endParaRPr lang="en-US" dirty="0"/>
          </a:p>
          <a:p>
            <a:r>
              <a:rPr lang="en-US" dirty="0"/>
              <a:t>The goal is to create a structure that is</a:t>
            </a:r>
          </a:p>
          <a:p>
            <a:pPr lvl="1"/>
            <a:r>
              <a:rPr lang="en-US" dirty="0"/>
              <a:t>The least work for you</a:t>
            </a:r>
          </a:p>
          <a:p>
            <a:pPr lvl="1"/>
            <a:r>
              <a:rPr lang="en-US" dirty="0"/>
              <a:t>The most understandable for your public and elected officials </a:t>
            </a:r>
          </a:p>
        </p:txBody>
      </p:sp>
    </p:spTree>
    <p:extLst>
      <p:ext uri="{BB962C8B-B14F-4D97-AF65-F5344CB8AC3E}">
        <p14:creationId xmlns:p14="http://schemas.microsoft.com/office/powerpoint/2010/main" val="239627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905000" y="4191000"/>
            <a:ext cx="9220200" cy="2514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Freeform 27"/>
          <p:cNvSpPr/>
          <p:nvPr/>
        </p:nvSpPr>
        <p:spPr>
          <a:xfrm>
            <a:off x="1983257" y="228601"/>
            <a:ext cx="2114775" cy="845909"/>
          </a:xfrm>
          <a:custGeom>
            <a:avLst/>
            <a:gdLst>
              <a:gd name="connsiteX0" fmla="*/ 0 w 2114775"/>
              <a:gd name="connsiteY0" fmla="*/ 84591 h 845909"/>
              <a:gd name="connsiteX1" fmla="*/ 84591 w 2114775"/>
              <a:gd name="connsiteY1" fmla="*/ 0 h 845909"/>
              <a:gd name="connsiteX2" fmla="*/ 2030184 w 2114775"/>
              <a:gd name="connsiteY2" fmla="*/ 0 h 845909"/>
              <a:gd name="connsiteX3" fmla="*/ 2114775 w 2114775"/>
              <a:gd name="connsiteY3" fmla="*/ 84591 h 845909"/>
              <a:gd name="connsiteX4" fmla="*/ 2114775 w 2114775"/>
              <a:gd name="connsiteY4" fmla="*/ 761318 h 845909"/>
              <a:gd name="connsiteX5" fmla="*/ 2030184 w 2114775"/>
              <a:gd name="connsiteY5" fmla="*/ 845909 h 845909"/>
              <a:gd name="connsiteX6" fmla="*/ 84591 w 2114775"/>
              <a:gd name="connsiteY6" fmla="*/ 845909 h 845909"/>
              <a:gd name="connsiteX7" fmla="*/ 0 w 2114775"/>
              <a:gd name="connsiteY7" fmla="*/ 761318 h 845909"/>
              <a:gd name="connsiteX8" fmla="*/ 0 w 2114775"/>
              <a:gd name="connsiteY8" fmla="*/ 84591 h 845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14775" h="845909">
                <a:moveTo>
                  <a:pt x="0" y="84591"/>
                </a:moveTo>
                <a:cubicBezTo>
                  <a:pt x="0" y="37873"/>
                  <a:pt x="37873" y="0"/>
                  <a:pt x="84591" y="0"/>
                </a:cubicBezTo>
                <a:lnTo>
                  <a:pt x="2030184" y="0"/>
                </a:lnTo>
                <a:cubicBezTo>
                  <a:pt x="2076902" y="0"/>
                  <a:pt x="2114775" y="37873"/>
                  <a:pt x="2114775" y="84591"/>
                </a:cubicBezTo>
                <a:lnTo>
                  <a:pt x="2114775" y="761318"/>
                </a:lnTo>
                <a:cubicBezTo>
                  <a:pt x="2114775" y="808036"/>
                  <a:pt x="2076902" y="845909"/>
                  <a:pt x="2030184" y="845909"/>
                </a:cubicBezTo>
                <a:lnTo>
                  <a:pt x="84591" y="845909"/>
                </a:lnTo>
                <a:cubicBezTo>
                  <a:pt x="37873" y="845909"/>
                  <a:pt x="0" y="808036"/>
                  <a:pt x="0" y="761318"/>
                </a:cubicBezTo>
                <a:lnTo>
                  <a:pt x="0" y="84591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5736" tIns="85736" rIns="85736" bIns="85736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1" dirty="0"/>
              <a:t>Consolidated</a:t>
            </a:r>
          </a:p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1" dirty="0"/>
              <a:t>Plan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1981201" y="1040916"/>
            <a:ext cx="2114775" cy="1024192"/>
            <a:chOff x="457200" y="1040916"/>
            <a:chExt cx="2114775" cy="1024192"/>
          </a:xfrm>
        </p:grpSpPr>
        <p:sp>
          <p:nvSpPr>
            <p:cNvPr id="26" name="Freeform 25"/>
            <p:cNvSpPr/>
            <p:nvPr/>
          </p:nvSpPr>
          <p:spPr>
            <a:xfrm>
              <a:off x="1433507" y="1040916"/>
              <a:ext cx="91440" cy="14469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7775" y="0"/>
                  </a:moveTo>
                  <a:lnTo>
                    <a:pt x="47775" y="115207"/>
                  </a:lnTo>
                  <a:lnTo>
                    <a:pt x="45720" y="115207"/>
                  </a:lnTo>
                  <a:lnTo>
                    <a:pt x="45720" y="144690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457200" y="1219199"/>
              <a:ext cx="2114775" cy="845909"/>
            </a:xfrm>
            <a:custGeom>
              <a:avLst/>
              <a:gdLst>
                <a:gd name="connsiteX0" fmla="*/ 0 w 2114775"/>
                <a:gd name="connsiteY0" fmla="*/ 84591 h 845909"/>
                <a:gd name="connsiteX1" fmla="*/ 84591 w 2114775"/>
                <a:gd name="connsiteY1" fmla="*/ 0 h 845909"/>
                <a:gd name="connsiteX2" fmla="*/ 2030184 w 2114775"/>
                <a:gd name="connsiteY2" fmla="*/ 0 h 845909"/>
                <a:gd name="connsiteX3" fmla="*/ 2114775 w 2114775"/>
                <a:gd name="connsiteY3" fmla="*/ 84591 h 845909"/>
                <a:gd name="connsiteX4" fmla="*/ 2114775 w 2114775"/>
                <a:gd name="connsiteY4" fmla="*/ 761318 h 845909"/>
                <a:gd name="connsiteX5" fmla="*/ 2030184 w 2114775"/>
                <a:gd name="connsiteY5" fmla="*/ 845909 h 845909"/>
                <a:gd name="connsiteX6" fmla="*/ 84591 w 2114775"/>
                <a:gd name="connsiteY6" fmla="*/ 845909 h 845909"/>
                <a:gd name="connsiteX7" fmla="*/ 0 w 2114775"/>
                <a:gd name="connsiteY7" fmla="*/ 761318 h 845909"/>
                <a:gd name="connsiteX8" fmla="*/ 0 w 2114775"/>
                <a:gd name="connsiteY8" fmla="*/ 84591 h 845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4775" h="845909">
                  <a:moveTo>
                    <a:pt x="0" y="84591"/>
                  </a:moveTo>
                  <a:cubicBezTo>
                    <a:pt x="0" y="37873"/>
                    <a:pt x="37873" y="0"/>
                    <a:pt x="84591" y="0"/>
                  </a:cubicBezTo>
                  <a:lnTo>
                    <a:pt x="2030184" y="0"/>
                  </a:lnTo>
                  <a:cubicBezTo>
                    <a:pt x="2076902" y="0"/>
                    <a:pt x="2114775" y="37873"/>
                    <a:pt x="2114775" y="84591"/>
                  </a:cubicBezTo>
                  <a:lnTo>
                    <a:pt x="2114775" y="761318"/>
                  </a:lnTo>
                  <a:cubicBezTo>
                    <a:pt x="2114775" y="808036"/>
                    <a:pt x="2076902" y="845909"/>
                    <a:pt x="2030184" y="845909"/>
                  </a:cubicBezTo>
                  <a:lnTo>
                    <a:pt x="84591" y="845909"/>
                  </a:lnTo>
                  <a:cubicBezTo>
                    <a:pt x="37873" y="845909"/>
                    <a:pt x="0" y="808036"/>
                    <a:pt x="0" y="761318"/>
                  </a:cubicBezTo>
                  <a:lnTo>
                    <a:pt x="0" y="84591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2876" tIns="62876" rIns="62876" bIns="62876" numCol="1" spcCol="1270" anchor="ctr" anchorCtr="0">
              <a:noAutofit/>
            </a:bodyPr>
            <a:lstStyle/>
            <a:p>
              <a:pPr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dirty="0"/>
                <a:t>Priority Needs (SP25):</a:t>
              </a:r>
            </a:p>
            <a:p>
              <a:pPr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Housing</a:t>
              </a:r>
            </a:p>
            <a:p>
              <a:pPr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Infrastructure</a:t>
              </a:r>
            </a:p>
            <a:p>
              <a:pPr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Public Services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1981201" y="2031517"/>
            <a:ext cx="2114775" cy="1100393"/>
            <a:chOff x="457200" y="2031516"/>
            <a:chExt cx="2114775" cy="1100393"/>
          </a:xfrm>
        </p:grpSpPr>
        <p:sp>
          <p:nvSpPr>
            <p:cNvPr id="25" name="Freeform 24"/>
            <p:cNvSpPr/>
            <p:nvPr/>
          </p:nvSpPr>
          <p:spPr>
            <a:xfrm>
              <a:off x="1433507" y="2031516"/>
              <a:ext cx="91440" cy="22089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220890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32" name="Freeform 31"/>
            <p:cNvSpPr/>
            <p:nvPr/>
          </p:nvSpPr>
          <p:spPr>
            <a:xfrm>
              <a:off x="457200" y="2286000"/>
              <a:ext cx="2114775" cy="845909"/>
            </a:xfrm>
            <a:custGeom>
              <a:avLst/>
              <a:gdLst>
                <a:gd name="connsiteX0" fmla="*/ 0 w 2114775"/>
                <a:gd name="connsiteY0" fmla="*/ 84591 h 845909"/>
                <a:gd name="connsiteX1" fmla="*/ 84591 w 2114775"/>
                <a:gd name="connsiteY1" fmla="*/ 0 h 845909"/>
                <a:gd name="connsiteX2" fmla="*/ 2030184 w 2114775"/>
                <a:gd name="connsiteY2" fmla="*/ 0 h 845909"/>
                <a:gd name="connsiteX3" fmla="*/ 2114775 w 2114775"/>
                <a:gd name="connsiteY3" fmla="*/ 84591 h 845909"/>
                <a:gd name="connsiteX4" fmla="*/ 2114775 w 2114775"/>
                <a:gd name="connsiteY4" fmla="*/ 761318 h 845909"/>
                <a:gd name="connsiteX5" fmla="*/ 2030184 w 2114775"/>
                <a:gd name="connsiteY5" fmla="*/ 845909 h 845909"/>
                <a:gd name="connsiteX6" fmla="*/ 84591 w 2114775"/>
                <a:gd name="connsiteY6" fmla="*/ 845909 h 845909"/>
                <a:gd name="connsiteX7" fmla="*/ 0 w 2114775"/>
                <a:gd name="connsiteY7" fmla="*/ 761318 h 845909"/>
                <a:gd name="connsiteX8" fmla="*/ 0 w 2114775"/>
                <a:gd name="connsiteY8" fmla="*/ 84591 h 845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4775" h="845909">
                  <a:moveTo>
                    <a:pt x="0" y="84591"/>
                  </a:moveTo>
                  <a:cubicBezTo>
                    <a:pt x="0" y="37873"/>
                    <a:pt x="37873" y="0"/>
                    <a:pt x="84591" y="0"/>
                  </a:cubicBezTo>
                  <a:lnTo>
                    <a:pt x="2030184" y="0"/>
                  </a:lnTo>
                  <a:cubicBezTo>
                    <a:pt x="2076902" y="0"/>
                    <a:pt x="2114775" y="37873"/>
                    <a:pt x="2114775" y="84591"/>
                  </a:cubicBezTo>
                  <a:lnTo>
                    <a:pt x="2114775" y="761318"/>
                  </a:lnTo>
                  <a:cubicBezTo>
                    <a:pt x="2114775" y="808036"/>
                    <a:pt x="2076902" y="845909"/>
                    <a:pt x="2030184" y="845909"/>
                  </a:cubicBezTo>
                  <a:lnTo>
                    <a:pt x="84591" y="845909"/>
                  </a:lnTo>
                  <a:cubicBezTo>
                    <a:pt x="37873" y="845909"/>
                    <a:pt x="0" y="808036"/>
                    <a:pt x="0" y="761318"/>
                  </a:cubicBezTo>
                  <a:lnTo>
                    <a:pt x="0" y="84591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2876" tIns="62876" rIns="62876" bIns="62876" numCol="1" spcCol="1270" anchor="ctr" anchorCtr="0">
              <a:noAutofit/>
            </a:bodyPr>
            <a:lstStyle/>
            <a:p>
              <a:pPr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dirty="0"/>
                <a:t>Goals (SP45):</a:t>
              </a:r>
            </a:p>
            <a:p>
              <a:pPr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Housing</a:t>
              </a:r>
            </a:p>
            <a:p>
              <a:pPr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Infrastructure</a:t>
              </a:r>
            </a:p>
            <a:p>
              <a:pPr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Public Services</a:t>
              </a:r>
            </a:p>
          </p:txBody>
        </p:sp>
      </p:grpSp>
      <p:sp>
        <p:nvSpPr>
          <p:cNvPr id="34" name="Freeform 33"/>
          <p:cNvSpPr/>
          <p:nvPr/>
        </p:nvSpPr>
        <p:spPr>
          <a:xfrm>
            <a:off x="5161633" y="228600"/>
            <a:ext cx="2018656" cy="846534"/>
          </a:xfrm>
          <a:custGeom>
            <a:avLst/>
            <a:gdLst>
              <a:gd name="connsiteX0" fmla="*/ 0 w 2018656"/>
              <a:gd name="connsiteY0" fmla="*/ 84653 h 846534"/>
              <a:gd name="connsiteX1" fmla="*/ 84653 w 2018656"/>
              <a:gd name="connsiteY1" fmla="*/ 0 h 846534"/>
              <a:gd name="connsiteX2" fmla="*/ 1934003 w 2018656"/>
              <a:gd name="connsiteY2" fmla="*/ 0 h 846534"/>
              <a:gd name="connsiteX3" fmla="*/ 2018656 w 2018656"/>
              <a:gd name="connsiteY3" fmla="*/ 84653 h 846534"/>
              <a:gd name="connsiteX4" fmla="*/ 2018656 w 2018656"/>
              <a:gd name="connsiteY4" fmla="*/ 761881 h 846534"/>
              <a:gd name="connsiteX5" fmla="*/ 1934003 w 2018656"/>
              <a:gd name="connsiteY5" fmla="*/ 846534 h 846534"/>
              <a:gd name="connsiteX6" fmla="*/ 84653 w 2018656"/>
              <a:gd name="connsiteY6" fmla="*/ 846534 h 846534"/>
              <a:gd name="connsiteX7" fmla="*/ 0 w 2018656"/>
              <a:gd name="connsiteY7" fmla="*/ 761881 h 846534"/>
              <a:gd name="connsiteX8" fmla="*/ 0 w 2018656"/>
              <a:gd name="connsiteY8" fmla="*/ 84653 h 846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18656" h="846534">
                <a:moveTo>
                  <a:pt x="0" y="84653"/>
                </a:moveTo>
                <a:cubicBezTo>
                  <a:pt x="0" y="37900"/>
                  <a:pt x="37900" y="0"/>
                  <a:pt x="84653" y="0"/>
                </a:cubicBezTo>
                <a:lnTo>
                  <a:pt x="1934003" y="0"/>
                </a:lnTo>
                <a:cubicBezTo>
                  <a:pt x="1980756" y="0"/>
                  <a:pt x="2018656" y="37900"/>
                  <a:pt x="2018656" y="84653"/>
                </a:cubicBezTo>
                <a:lnTo>
                  <a:pt x="2018656" y="761881"/>
                </a:lnTo>
                <a:cubicBezTo>
                  <a:pt x="2018656" y="808634"/>
                  <a:pt x="1980756" y="846534"/>
                  <a:pt x="1934003" y="846534"/>
                </a:cubicBezTo>
                <a:lnTo>
                  <a:pt x="84653" y="846534"/>
                </a:lnTo>
                <a:cubicBezTo>
                  <a:pt x="37900" y="846534"/>
                  <a:pt x="0" y="808634"/>
                  <a:pt x="0" y="761881"/>
                </a:cubicBezTo>
                <a:lnTo>
                  <a:pt x="0" y="84653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5754" tIns="85754" rIns="85754" bIns="85754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1" dirty="0"/>
              <a:t>Annual Action Plan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5029202" y="1041540"/>
            <a:ext cx="2114775" cy="2090368"/>
            <a:chOff x="3505201" y="1041540"/>
            <a:chExt cx="2114775" cy="2090368"/>
          </a:xfrm>
        </p:grpSpPr>
        <p:sp>
          <p:nvSpPr>
            <p:cNvPr id="24" name="Freeform 23"/>
            <p:cNvSpPr/>
            <p:nvPr/>
          </p:nvSpPr>
          <p:spPr>
            <a:xfrm>
              <a:off x="4481508" y="1041540"/>
              <a:ext cx="91440" cy="121086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30092" y="0"/>
                  </a:moveTo>
                  <a:lnTo>
                    <a:pt x="130092" y="1181382"/>
                  </a:lnTo>
                  <a:lnTo>
                    <a:pt x="45720" y="1181382"/>
                  </a:lnTo>
                  <a:lnTo>
                    <a:pt x="45720" y="1210865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36" name="Freeform 35"/>
            <p:cNvSpPr/>
            <p:nvPr/>
          </p:nvSpPr>
          <p:spPr>
            <a:xfrm>
              <a:off x="3505201" y="2285999"/>
              <a:ext cx="2114775" cy="845909"/>
            </a:xfrm>
            <a:custGeom>
              <a:avLst/>
              <a:gdLst>
                <a:gd name="connsiteX0" fmla="*/ 0 w 2114775"/>
                <a:gd name="connsiteY0" fmla="*/ 84591 h 845909"/>
                <a:gd name="connsiteX1" fmla="*/ 84591 w 2114775"/>
                <a:gd name="connsiteY1" fmla="*/ 0 h 845909"/>
                <a:gd name="connsiteX2" fmla="*/ 2030184 w 2114775"/>
                <a:gd name="connsiteY2" fmla="*/ 0 h 845909"/>
                <a:gd name="connsiteX3" fmla="*/ 2114775 w 2114775"/>
                <a:gd name="connsiteY3" fmla="*/ 84591 h 845909"/>
                <a:gd name="connsiteX4" fmla="*/ 2114775 w 2114775"/>
                <a:gd name="connsiteY4" fmla="*/ 761318 h 845909"/>
                <a:gd name="connsiteX5" fmla="*/ 2030184 w 2114775"/>
                <a:gd name="connsiteY5" fmla="*/ 845909 h 845909"/>
                <a:gd name="connsiteX6" fmla="*/ 84591 w 2114775"/>
                <a:gd name="connsiteY6" fmla="*/ 845909 h 845909"/>
                <a:gd name="connsiteX7" fmla="*/ 0 w 2114775"/>
                <a:gd name="connsiteY7" fmla="*/ 761318 h 845909"/>
                <a:gd name="connsiteX8" fmla="*/ 0 w 2114775"/>
                <a:gd name="connsiteY8" fmla="*/ 84591 h 845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4775" h="845909">
                  <a:moveTo>
                    <a:pt x="0" y="84591"/>
                  </a:moveTo>
                  <a:cubicBezTo>
                    <a:pt x="0" y="37873"/>
                    <a:pt x="37873" y="0"/>
                    <a:pt x="84591" y="0"/>
                  </a:cubicBezTo>
                  <a:lnTo>
                    <a:pt x="2030184" y="0"/>
                  </a:lnTo>
                  <a:cubicBezTo>
                    <a:pt x="2076902" y="0"/>
                    <a:pt x="2114775" y="37873"/>
                    <a:pt x="2114775" y="84591"/>
                  </a:cubicBezTo>
                  <a:lnTo>
                    <a:pt x="2114775" y="761318"/>
                  </a:lnTo>
                  <a:cubicBezTo>
                    <a:pt x="2114775" y="808036"/>
                    <a:pt x="2076902" y="845909"/>
                    <a:pt x="2030184" y="845909"/>
                  </a:cubicBezTo>
                  <a:lnTo>
                    <a:pt x="84591" y="845909"/>
                  </a:lnTo>
                  <a:cubicBezTo>
                    <a:pt x="37873" y="845909"/>
                    <a:pt x="0" y="808036"/>
                    <a:pt x="0" y="761318"/>
                  </a:cubicBezTo>
                  <a:lnTo>
                    <a:pt x="0" y="84591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2876" tIns="62876" rIns="62876" bIns="62876" numCol="1" spcCol="1270" anchor="ctr" anchorCtr="0">
              <a:noAutofit/>
            </a:bodyPr>
            <a:lstStyle/>
            <a:p>
              <a:pPr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dirty="0"/>
                <a:t>Annual Goals/Objectives (AP20):</a:t>
              </a:r>
            </a:p>
            <a:p>
              <a:pPr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Housing</a:t>
              </a:r>
            </a:p>
            <a:p>
              <a:pPr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Infrastructure</a:t>
              </a:r>
            </a:p>
            <a:p>
              <a:pPr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Public Services</a:t>
              </a: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2153975" y="4043475"/>
            <a:ext cx="1554869" cy="1113239"/>
            <a:chOff x="1399701" y="4035630"/>
            <a:chExt cx="917168" cy="1113239"/>
          </a:xfrm>
        </p:grpSpPr>
        <p:sp>
          <p:nvSpPr>
            <p:cNvPr id="22" name="Freeform 21"/>
            <p:cNvSpPr/>
            <p:nvPr/>
          </p:nvSpPr>
          <p:spPr>
            <a:xfrm>
              <a:off x="1743009" y="4035630"/>
              <a:ext cx="573860" cy="322306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573860" y="0"/>
                  </a:moveTo>
                  <a:lnTo>
                    <a:pt x="573860" y="292823"/>
                  </a:lnTo>
                  <a:lnTo>
                    <a:pt x="0" y="292823"/>
                  </a:lnTo>
                  <a:lnTo>
                    <a:pt x="0" y="322306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40" name="Freeform 39"/>
            <p:cNvSpPr/>
            <p:nvPr/>
          </p:nvSpPr>
          <p:spPr>
            <a:xfrm>
              <a:off x="1399701" y="4391530"/>
              <a:ext cx="757339" cy="757339"/>
            </a:xfrm>
            <a:custGeom>
              <a:avLst/>
              <a:gdLst>
                <a:gd name="connsiteX0" fmla="*/ 0 w 757339"/>
                <a:gd name="connsiteY0" fmla="*/ 75734 h 757339"/>
                <a:gd name="connsiteX1" fmla="*/ 75734 w 757339"/>
                <a:gd name="connsiteY1" fmla="*/ 0 h 757339"/>
                <a:gd name="connsiteX2" fmla="*/ 681605 w 757339"/>
                <a:gd name="connsiteY2" fmla="*/ 0 h 757339"/>
                <a:gd name="connsiteX3" fmla="*/ 757339 w 757339"/>
                <a:gd name="connsiteY3" fmla="*/ 75734 h 757339"/>
                <a:gd name="connsiteX4" fmla="*/ 757339 w 757339"/>
                <a:gd name="connsiteY4" fmla="*/ 681605 h 757339"/>
                <a:gd name="connsiteX5" fmla="*/ 681605 w 757339"/>
                <a:gd name="connsiteY5" fmla="*/ 757339 h 757339"/>
                <a:gd name="connsiteX6" fmla="*/ 75734 w 757339"/>
                <a:gd name="connsiteY6" fmla="*/ 757339 h 757339"/>
                <a:gd name="connsiteX7" fmla="*/ 0 w 757339"/>
                <a:gd name="connsiteY7" fmla="*/ 681605 h 757339"/>
                <a:gd name="connsiteX8" fmla="*/ 0 w 757339"/>
                <a:gd name="connsiteY8" fmla="*/ 75734 h 757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57339" h="757339">
                  <a:moveTo>
                    <a:pt x="0" y="75734"/>
                  </a:moveTo>
                  <a:cubicBezTo>
                    <a:pt x="0" y="33907"/>
                    <a:pt x="33907" y="0"/>
                    <a:pt x="75734" y="0"/>
                  </a:cubicBezTo>
                  <a:lnTo>
                    <a:pt x="681605" y="0"/>
                  </a:lnTo>
                  <a:cubicBezTo>
                    <a:pt x="723432" y="0"/>
                    <a:pt x="757339" y="33907"/>
                    <a:pt x="757339" y="75734"/>
                  </a:cubicBezTo>
                  <a:lnTo>
                    <a:pt x="757339" y="681605"/>
                  </a:lnTo>
                  <a:cubicBezTo>
                    <a:pt x="757339" y="723432"/>
                    <a:pt x="723432" y="757339"/>
                    <a:pt x="681605" y="757339"/>
                  </a:cubicBezTo>
                  <a:lnTo>
                    <a:pt x="75734" y="757339"/>
                  </a:lnTo>
                  <a:cubicBezTo>
                    <a:pt x="33907" y="757339"/>
                    <a:pt x="0" y="723432"/>
                    <a:pt x="0" y="681605"/>
                  </a:cubicBezTo>
                  <a:lnTo>
                    <a:pt x="0" y="75734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282" tIns="60282" rIns="60282" bIns="60282" numCol="1" spcCol="1270" anchor="ctr" anchorCtr="0">
              <a:no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Activity 1: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CDBG Owner Occupied Rehab Fund</a:t>
              </a: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3096617" y="4035630"/>
            <a:ext cx="1003147" cy="2164945"/>
            <a:chOff x="1906989" y="4035630"/>
            <a:chExt cx="757339" cy="2164945"/>
          </a:xfrm>
        </p:grpSpPr>
        <p:sp>
          <p:nvSpPr>
            <p:cNvPr id="21" name="Freeform 20"/>
            <p:cNvSpPr/>
            <p:nvPr/>
          </p:nvSpPr>
          <p:spPr>
            <a:xfrm>
              <a:off x="2204577" y="4035630"/>
              <a:ext cx="91440" cy="137401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12292" y="0"/>
                  </a:moveTo>
                  <a:lnTo>
                    <a:pt x="112292" y="1344529"/>
                  </a:lnTo>
                  <a:lnTo>
                    <a:pt x="45720" y="1344529"/>
                  </a:lnTo>
                  <a:lnTo>
                    <a:pt x="45720" y="1374011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42" name="Freeform 41"/>
            <p:cNvSpPr/>
            <p:nvPr/>
          </p:nvSpPr>
          <p:spPr>
            <a:xfrm>
              <a:off x="1906989" y="5443236"/>
              <a:ext cx="757339" cy="757339"/>
            </a:xfrm>
            <a:custGeom>
              <a:avLst/>
              <a:gdLst>
                <a:gd name="connsiteX0" fmla="*/ 0 w 757339"/>
                <a:gd name="connsiteY0" fmla="*/ 75734 h 757339"/>
                <a:gd name="connsiteX1" fmla="*/ 75734 w 757339"/>
                <a:gd name="connsiteY1" fmla="*/ 0 h 757339"/>
                <a:gd name="connsiteX2" fmla="*/ 681605 w 757339"/>
                <a:gd name="connsiteY2" fmla="*/ 0 h 757339"/>
                <a:gd name="connsiteX3" fmla="*/ 757339 w 757339"/>
                <a:gd name="connsiteY3" fmla="*/ 75734 h 757339"/>
                <a:gd name="connsiteX4" fmla="*/ 757339 w 757339"/>
                <a:gd name="connsiteY4" fmla="*/ 681605 h 757339"/>
                <a:gd name="connsiteX5" fmla="*/ 681605 w 757339"/>
                <a:gd name="connsiteY5" fmla="*/ 757339 h 757339"/>
                <a:gd name="connsiteX6" fmla="*/ 75734 w 757339"/>
                <a:gd name="connsiteY6" fmla="*/ 757339 h 757339"/>
                <a:gd name="connsiteX7" fmla="*/ 0 w 757339"/>
                <a:gd name="connsiteY7" fmla="*/ 681605 h 757339"/>
                <a:gd name="connsiteX8" fmla="*/ 0 w 757339"/>
                <a:gd name="connsiteY8" fmla="*/ 75734 h 757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57339" h="757339">
                  <a:moveTo>
                    <a:pt x="0" y="75734"/>
                  </a:moveTo>
                  <a:cubicBezTo>
                    <a:pt x="0" y="33907"/>
                    <a:pt x="33907" y="0"/>
                    <a:pt x="75734" y="0"/>
                  </a:cubicBezTo>
                  <a:lnTo>
                    <a:pt x="681605" y="0"/>
                  </a:lnTo>
                  <a:cubicBezTo>
                    <a:pt x="723432" y="0"/>
                    <a:pt x="757339" y="33907"/>
                    <a:pt x="757339" y="75734"/>
                  </a:cubicBezTo>
                  <a:lnTo>
                    <a:pt x="757339" y="681605"/>
                  </a:lnTo>
                  <a:cubicBezTo>
                    <a:pt x="757339" y="723432"/>
                    <a:pt x="723432" y="757339"/>
                    <a:pt x="681605" y="757339"/>
                  </a:cubicBezTo>
                  <a:lnTo>
                    <a:pt x="75734" y="757339"/>
                  </a:lnTo>
                  <a:cubicBezTo>
                    <a:pt x="33907" y="757339"/>
                    <a:pt x="0" y="723432"/>
                    <a:pt x="0" y="681605"/>
                  </a:cubicBezTo>
                  <a:lnTo>
                    <a:pt x="0" y="75734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282" tIns="60282" rIns="60282" bIns="60282" numCol="1" spcCol="1270" anchor="ctr" anchorCtr="0">
              <a:no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Activity 2: HOME Homebuyer 123 Main Street</a:t>
              </a: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3770181" y="4066081"/>
            <a:ext cx="1312650" cy="1112691"/>
            <a:chOff x="2539431" y="4036178"/>
            <a:chExt cx="774290" cy="1112691"/>
          </a:xfrm>
        </p:grpSpPr>
        <p:sp>
          <p:nvSpPr>
            <p:cNvPr id="20" name="Freeform 19"/>
            <p:cNvSpPr/>
            <p:nvPr/>
          </p:nvSpPr>
          <p:spPr>
            <a:xfrm>
              <a:off x="2760555" y="4036178"/>
              <a:ext cx="553166" cy="322306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92823"/>
                  </a:lnTo>
                  <a:lnTo>
                    <a:pt x="565869" y="292823"/>
                  </a:lnTo>
                  <a:lnTo>
                    <a:pt x="565869" y="322306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44" name="Freeform 43"/>
            <p:cNvSpPr/>
            <p:nvPr/>
          </p:nvSpPr>
          <p:spPr>
            <a:xfrm>
              <a:off x="2539431" y="4391530"/>
              <a:ext cx="757339" cy="757339"/>
            </a:xfrm>
            <a:custGeom>
              <a:avLst/>
              <a:gdLst>
                <a:gd name="connsiteX0" fmla="*/ 0 w 757339"/>
                <a:gd name="connsiteY0" fmla="*/ 75734 h 757339"/>
                <a:gd name="connsiteX1" fmla="*/ 75734 w 757339"/>
                <a:gd name="connsiteY1" fmla="*/ 0 h 757339"/>
                <a:gd name="connsiteX2" fmla="*/ 681605 w 757339"/>
                <a:gd name="connsiteY2" fmla="*/ 0 h 757339"/>
                <a:gd name="connsiteX3" fmla="*/ 757339 w 757339"/>
                <a:gd name="connsiteY3" fmla="*/ 75734 h 757339"/>
                <a:gd name="connsiteX4" fmla="*/ 757339 w 757339"/>
                <a:gd name="connsiteY4" fmla="*/ 681605 h 757339"/>
                <a:gd name="connsiteX5" fmla="*/ 681605 w 757339"/>
                <a:gd name="connsiteY5" fmla="*/ 757339 h 757339"/>
                <a:gd name="connsiteX6" fmla="*/ 75734 w 757339"/>
                <a:gd name="connsiteY6" fmla="*/ 757339 h 757339"/>
                <a:gd name="connsiteX7" fmla="*/ 0 w 757339"/>
                <a:gd name="connsiteY7" fmla="*/ 681605 h 757339"/>
                <a:gd name="connsiteX8" fmla="*/ 0 w 757339"/>
                <a:gd name="connsiteY8" fmla="*/ 75734 h 757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57339" h="757339">
                  <a:moveTo>
                    <a:pt x="0" y="75734"/>
                  </a:moveTo>
                  <a:cubicBezTo>
                    <a:pt x="0" y="33907"/>
                    <a:pt x="33907" y="0"/>
                    <a:pt x="75734" y="0"/>
                  </a:cubicBezTo>
                  <a:lnTo>
                    <a:pt x="681605" y="0"/>
                  </a:lnTo>
                  <a:cubicBezTo>
                    <a:pt x="723432" y="0"/>
                    <a:pt x="757339" y="33907"/>
                    <a:pt x="757339" y="75734"/>
                  </a:cubicBezTo>
                  <a:lnTo>
                    <a:pt x="757339" y="681605"/>
                  </a:lnTo>
                  <a:cubicBezTo>
                    <a:pt x="757339" y="723432"/>
                    <a:pt x="723432" y="757339"/>
                    <a:pt x="681605" y="757339"/>
                  </a:cubicBezTo>
                  <a:lnTo>
                    <a:pt x="75734" y="757339"/>
                  </a:lnTo>
                  <a:cubicBezTo>
                    <a:pt x="33907" y="757339"/>
                    <a:pt x="0" y="723432"/>
                    <a:pt x="0" y="681605"/>
                  </a:cubicBezTo>
                  <a:lnTo>
                    <a:pt x="0" y="75734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282" tIns="60282" rIns="60282" bIns="60282" numCol="1" spcCol="1270" anchor="ctr" anchorCtr="0">
              <a:no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Activity 3: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 HOME Rental Rehab 1040 Oak St.</a:t>
              </a: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4789943" y="4040302"/>
            <a:ext cx="1044944" cy="2196498"/>
            <a:chOff x="3560110" y="4038272"/>
            <a:chExt cx="788894" cy="2196498"/>
          </a:xfrm>
        </p:grpSpPr>
        <p:sp>
          <p:nvSpPr>
            <p:cNvPr id="18" name="Freeform 17"/>
            <p:cNvSpPr/>
            <p:nvPr/>
          </p:nvSpPr>
          <p:spPr>
            <a:xfrm>
              <a:off x="3873476" y="4038272"/>
              <a:ext cx="91440" cy="137401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70126" y="0"/>
                  </a:moveTo>
                  <a:lnTo>
                    <a:pt x="70126" y="1344529"/>
                  </a:lnTo>
                  <a:lnTo>
                    <a:pt x="45720" y="1344529"/>
                  </a:lnTo>
                  <a:lnTo>
                    <a:pt x="45720" y="1374011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3560110" y="5445877"/>
              <a:ext cx="788894" cy="788893"/>
            </a:xfrm>
            <a:custGeom>
              <a:avLst/>
              <a:gdLst>
                <a:gd name="connsiteX0" fmla="*/ 0 w 788894"/>
                <a:gd name="connsiteY0" fmla="*/ 78889 h 788893"/>
                <a:gd name="connsiteX1" fmla="*/ 78889 w 788894"/>
                <a:gd name="connsiteY1" fmla="*/ 0 h 788893"/>
                <a:gd name="connsiteX2" fmla="*/ 710005 w 788894"/>
                <a:gd name="connsiteY2" fmla="*/ 0 h 788893"/>
                <a:gd name="connsiteX3" fmla="*/ 788894 w 788894"/>
                <a:gd name="connsiteY3" fmla="*/ 78889 h 788893"/>
                <a:gd name="connsiteX4" fmla="*/ 788894 w 788894"/>
                <a:gd name="connsiteY4" fmla="*/ 710004 h 788893"/>
                <a:gd name="connsiteX5" fmla="*/ 710005 w 788894"/>
                <a:gd name="connsiteY5" fmla="*/ 788893 h 788893"/>
                <a:gd name="connsiteX6" fmla="*/ 78889 w 788894"/>
                <a:gd name="connsiteY6" fmla="*/ 788893 h 788893"/>
                <a:gd name="connsiteX7" fmla="*/ 0 w 788894"/>
                <a:gd name="connsiteY7" fmla="*/ 710004 h 788893"/>
                <a:gd name="connsiteX8" fmla="*/ 0 w 788894"/>
                <a:gd name="connsiteY8" fmla="*/ 78889 h 788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88894" h="788893">
                  <a:moveTo>
                    <a:pt x="0" y="78889"/>
                  </a:moveTo>
                  <a:cubicBezTo>
                    <a:pt x="0" y="35320"/>
                    <a:pt x="35320" y="0"/>
                    <a:pt x="78889" y="0"/>
                  </a:cubicBezTo>
                  <a:lnTo>
                    <a:pt x="710005" y="0"/>
                  </a:lnTo>
                  <a:cubicBezTo>
                    <a:pt x="753574" y="0"/>
                    <a:pt x="788894" y="35320"/>
                    <a:pt x="788894" y="78889"/>
                  </a:cubicBezTo>
                  <a:lnTo>
                    <a:pt x="788894" y="710004"/>
                  </a:lnTo>
                  <a:cubicBezTo>
                    <a:pt x="788894" y="753573"/>
                    <a:pt x="753574" y="788893"/>
                    <a:pt x="710005" y="788893"/>
                  </a:cubicBezTo>
                  <a:lnTo>
                    <a:pt x="78889" y="788893"/>
                  </a:lnTo>
                  <a:cubicBezTo>
                    <a:pt x="35320" y="788893"/>
                    <a:pt x="0" y="753573"/>
                    <a:pt x="0" y="710004"/>
                  </a:cubicBezTo>
                  <a:lnTo>
                    <a:pt x="0" y="78889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1206" tIns="61206" rIns="61206" bIns="61206" numCol="1" spcCol="1270" anchor="ctr" anchorCtr="0">
              <a:no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Activity 4: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Low/Mod sidewalk replacement program</a:t>
              </a: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3124203" y="3098317"/>
            <a:ext cx="2927025" cy="970907"/>
            <a:chOff x="1600202" y="3098316"/>
            <a:chExt cx="2927025" cy="970907"/>
          </a:xfrm>
        </p:grpSpPr>
        <p:sp>
          <p:nvSpPr>
            <p:cNvPr id="19" name="Freeform 18"/>
            <p:cNvSpPr/>
            <p:nvPr/>
          </p:nvSpPr>
          <p:spPr>
            <a:xfrm>
              <a:off x="3943603" y="3098316"/>
              <a:ext cx="583624" cy="37593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583624" y="0"/>
                  </a:moveTo>
                  <a:lnTo>
                    <a:pt x="583624" y="346450"/>
                  </a:lnTo>
                  <a:lnTo>
                    <a:pt x="0" y="346450"/>
                  </a:lnTo>
                  <a:lnTo>
                    <a:pt x="0" y="375933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23" name="Freeform 22"/>
            <p:cNvSpPr/>
            <p:nvPr/>
          </p:nvSpPr>
          <p:spPr>
            <a:xfrm>
              <a:off x="2316870" y="3098316"/>
              <a:ext cx="2210357" cy="37329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2210357" y="0"/>
                  </a:moveTo>
                  <a:lnTo>
                    <a:pt x="2210357" y="343809"/>
                  </a:lnTo>
                  <a:lnTo>
                    <a:pt x="0" y="343809"/>
                  </a:lnTo>
                  <a:lnTo>
                    <a:pt x="0" y="373292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38" name="Freeform 37"/>
            <p:cNvSpPr/>
            <p:nvPr/>
          </p:nvSpPr>
          <p:spPr>
            <a:xfrm>
              <a:off x="1600202" y="3505201"/>
              <a:ext cx="1504059" cy="564022"/>
            </a:xfrm>
            <a:custGeom>
              <a:avLst/>
              <a:gdLst>
                <a:gd name="connsiteX0" fmla="*/ 0 w 1504059"/>
                <a:gd name="connsiteY0" fmla="*/ 56402 h 564022"/>
                <a:gd name="connsiteX1" fmla="*/ 56402 w 1504059"/>
                <a:gd name="connsiteY1" fmla="*/ 0 h 564022"/>
                <a:gd name="connsiteX2" fmla="*/ 1447657 w 1504059"/>
                <a:gd name="connsiteY2" fmla="*/ 0 h 564022"/>
                <a:gd name="connsiteX3" fmla="*/ 1504059 w 1504059"/>
                <a:gd name="connsiteY3" fmla="*/ 56402 h 564022"/>
                <a:gd name="connsiteX4" fmla="*/ 1504059 w 1504059"/>
                <a:gd name="connsiteY4" fmla="*/ 507620 h 564022"/>
                <a:gd name="connsiteX5" fmla="*/ 1447657 w 1504059"/>
                <a:gd name="connsiteY5" fmla="*/ 564022 h 564022"/>
                <a:gd name="connsiteX6" fmla="*/ 56402 w 1504059"/>
                <a:gd name="connsiteY6" fmla="*/ 564022 h 564022"/>
                <a:gd name="connsiteX7" fmla="*/ 0 w 1504059"/>
                <a:gd name="connsiteY7" fmla="*/ 507620 h 564022"/>
                <a:gd name="connsiteX8" fmla="*/ 0 w 1504059"/>
                <a:gd name="connsiteY8" fmla="*/ 56402 h 5640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04059" h="564022">
                  <a:moveTo>
                    <a:pt x="0" y="56402"/>
                  </a:moveTo>
                  <a:cubicBezTo>
                    <a:pt x="0" y="25252"/>
                    <a:pt x="25252" y="0"/>
                    <a:pt x="56402" y="0"/>
                  </a:cubicBezTo>
                  <a:lnTo>
                    <a:pt x="1447657" y="0"/>
                  </a:lnTo>
                  <a:cubicBezTo>
                    <a:pt x="1478807" y="0"/>
                    <a:pt x="1504059" y="25252"/>
                    <a:pt x="1504059" y="56402"/>
                  </a:cubicBezTo>
                  <a:lnTo>
                    <a:pt x="1504059" y="507620"/>
                  </a:lnTo>
                  <a:cubicBezTo>
                    <a:pt x="1504059" y="538770"/>
                    <a:pt x="1478807" y="564022"/>
                    <a:pt x="1447657" y="564022"/>
                  </a:cubicBezTo>
                  <a:lnTo>
                    <a:pt x="56402" y="564022"/>
                  </a:lnTo>
                  <a:cubicBezTo>
                    <a:pt x="25252" y="564022"/>
                    <a:pt x="0" y="538770"/>
                    <a:pt x="0" y="507620"/>
                  </a:cubicBezTo>
                  <a:lnTo>
                    <a:pt x="0" y="56402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4620" tIns="54620" rIns="54620" bIns="54620" numCol="1" spcCol="1270" anchor="ctr" anchorCtr="0">
              <a:no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Project 1: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Housing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(AP35)</a:t>
              </a:r>
            </a:p>
          </p:txBody>
        </p:sp>
      </p:grpSp>
      <p:sp>
        <p:nvSpPr>
          <p:cNvPr id="46" name="Freeform 45"/>
          <p:cNvSpPr/>
          <p:nvPr/>
        </p:nvSpPr>
        <p:spPr>
          <a:xfrm>
            <a:off x="4750936" y="3507842"/>
            <a:ext cx="1504059" cy="564022"/>
          </a:xfrm>
          <a:custGeom>
            <a:avLst/>
            <a:gdLst>
              <a:gd name="connsiteX0" fmla="*/ 0 w 1504059"/>
              <a:gd name="connsiteY0" fmla="*/ 56402 h 564022"/>
              <a:gd name="connsiteX1" fmla="*/ 56402 w 1504059"/>
              <a:gd name="connsiteY1" fmla="*/ 0 h 564022"/>
              <a:gd name="connsiteX2" fmla="*/ 1447657 w 1504059"/>
              <a:gd name="connsiteY2" fmla="*/ 0 h 564022"/>
              <a:gd name="connsiteX3" fmla="*/ 1504059 w 1504059"/>
              <a:gd name="connsiteY3" fmla="*/ 56402 h 564022"/>
              <a:gd name="connsiteX4" fmla="*/ 1504059 w 1504059"/>
              <a:gd name="connsiteY4" fmla="*/ 507620 h 564022"/>
              <a:gd name="connsiteX5" fmla="*/ 1447657 w 1504059"/>
              <a:gd name="connsiteY5" fmla="*/ 564022 h 564022"/>
              <a:gd name="connsiteX6" fmla="*/ 56402 w 1504059"/>
              <a:gd name="connsiteY6" fmla="*/ 564022 h 564022"/>
              <a:gd name="connsiteX7" fmla="*/ 0 w 1504059"/>
              <a:gd name="connsiteY7" fmla="*/ 507620 h 564022"/>
              <a:gd name="connsiteX8" fmla="*/ 0 w 1504059"/>
              <a:gd name="connsiteY8" fmla="*/ 56402 h 564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04059" h="564022">
                <a:moveTo>
                  <a:pt x="0" y="56402"/>
                </a:moveTo>
                <a:cubicBezTo>
                  <a:pt x="0" y="25252"/>
                  <a:pt x="25252" y="0"/>
                  <a:pt x="56402" y="0"/>
                </a:cubicBezTo>
                <a:lnTo>
                  <a:pt x="1447657" y="0"/>
                </a:lnTo>
                <a:cubicBezTo>
                  <a:pt x="1478807" y="0"/>
                  <a:pt x="1504059" y="25252"/>
                  <a:pt x="1504059" y="56402"/>
                </a:cubicBezTo>
                <a:lnTo>
                  <a:pt x="1504059" y="507620"/>
                </a:lnTo>
                <a:cubicBezTo>
                  <a:pt x="1504059" y="538770"/>
                  <a:pt x="1478807" y="564022"/>
                  <a:pt x="1447657" y="564022"/>
                </a:cubicBezTo>
                <a:lnTo>
                  <a:pt x="56402" y="564022"/>
                </a:lnTo>
                <a:cubicBezTo>
                  <a:pt x="25252" y="564022"/>
                  <a:pt x="0" y="538770"/>
                  <a:pt x="0" y="507620"/>
                </a:cubicBezTo>
                <a:lnTo>
                  <a:pt x="0" y="56402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620" tIns="54620" rIns="54620" bIns="54620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/>
              <a:t>Project 2:</a:t>
            </a:r>
          </a:p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/>
              <a:t>Infrastructure</a:t>
            </a:r>
          </a:p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/>
              <a:t>(AP35)</a:t>
            </a:r>
          </a:p>
        </p:txBody>
      </p:sp>
      <p:grpSp>
        <p:nvGrpSpPr>
          <p:cNvPr id="75" name="Group 74"/>
          <p:cNvGrpSpPr/>
          <p:nvPr/>
        </p:nvGrpSpPr>
        <p:grpSpPr>
          <a:xfrm>
            <a:off x="6051229" y="3098317"/>
            <a:ext cx="1853631" cy="970907"/>
            <a:chOff x="4527228" y="3098316"/>
            <a:chExt cx="1853631" cy="970907"/>
          </a:xfrm>
        </p:grpSpPr>
        <p:sp>
          <p:nvSpPr>
            <p:cNvPr id="17" name="Freeform 16"/>
            <p:cNvSpPr/>
            <p:nvPr/>
          </p:nvSpPr>
          <p:spPr>
            <a:xfrm>
              <a:off x="4527228" y="3098316"/>
              <a:ext cx="1066240" cy="37329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343809"/>
                  </a:lnTo>
                  <a:lnTo>
                    <a:pt x="1066240" y="343809"/>
                  </a:lnTo>
                  <a:lnTo>
                    <a:pt x="1066240" y="373292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4876800" y="3505201"/>
              <a:ext cx="1504059" cy="564022"/>
            </a:xfrm>
            <a:custGeom>
              <a:avLst/>
              <a:gdLst>
                <a:gd name="connsiteX0" fmla="*/ 0 w 1504059"/>
                <a:gd name="connsiteY0" fmla="*/ 56402 h 564022"/>
                <a:gd name="connsiteX1" fmla="*/ 56402 w 1504059"/>
                <a:gd name="connsiteY1" fmla="*/ 0 h 564022"/>
                <a:gd name="connsiteX2" fmla="*/ 1447657 w 1504059"/>
                <a:gd name="connsiteY2" fmla="*/ 0 h 564022"/>
                <a:gd name="connsiteX3" fmla="*/ 1504059 w 1504059"/>
                <a:gd name="connsiteY3" fmla="*/ 56402 h 564022"/>
                <a:gd name="connsiteX4" fmla="*/ 1504059 w 1504059"/>
                <a:gd name="connsiteY4" fmla="*/ 507620 h 564022"/>
                <a:gd name="connsiteX5" fmla="*/ 1447657 w 1504059"/>
                <a:gd name="connsiteY5" fmla="*/ 564022 h 564022"/>
                <a:gd name="connsiteX6" fmla="*/ 56402 w 1504059"/>
                <a:gd name="connsiteY6" fmla="*/ 564022 h 564022"/>
                <a:gd name="connsiteX7" fmla="*/ 0 w 1504059"/>
                <a:gd name="connsiteY7" fmla="*/ 507620 h 564022"/>
                <a:gd name="connsiteX8" fmla="*/ 0 w 1504059"/>
                <a:gd name="connsiteY8" fmla="*/ 56402 h 5640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04059" h="564022">
                  <a:moveTo>
                    <a:pt x="0" y="56402"/>
                  </a:moveTo>
                  <a:cubicBezTo>
                    <a:pt x="0" y="25252"/>
                    <a:pt x="25252" y="0"/>
                    <a:pt x="56402" y="0"/>
                  </a:cubicBezTo>
                  <a:lnTo>
                    <a:pt x="1447657" y="0"/>
                  </a:lnTo>
                  <a:cubicBezTo>
                    <a:pt x="1478807" y="0"/>
                    <a:pt x="1504059" y="25252"/>
                    <a:pt x="1504059" y="56402"/>
                  </a:cubicBezTo>
                  <a:lnTo>
                    <a:pt x="1504059" y="507620"/>
                  </a:lnTo>
                  <a:cubicBezTo>
                    <a:pt x="1504059" y="538770"/>
                    <a:pt x="1478807" y="564022"/>
                    <a:pt x="1447657" y="564022"/>
                  </a:cubicBezTo>
                  <a:lnTo>
                    <a:pt x="56402" y="564022"/>
                  </a:lnTo>
                  <a:cubicBezTo>
                    <a:pt x="25252" y="564022"/>
                    <a:pt x="0" y="538770"/>
                    <a:pt x="0" y="507620"/>
                  </a:cubicBezTo>
                  <a:lnTo>
                    <a:pt x="0" y="56402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4620" tIns="54620" rIns="54620" bIns="54620" numCol="1" spcCol="1270" anchor="ctr" anchorCtr="0">
              <a:no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Project 3: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Public Services/LMC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(AP35)</a:t>
              </a: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5460295" y="4035630"/>
            <a:ext cx="1657173" cy="1111200"/>
            <a:chOff x="4615954" y="4035630"/>
            <a:chExt cx="977514" cy="1111200"/>
          </a:xfrm>
        </p:grpSpPr>
        <p:sp>
          <p:nvSpPr>
            <p:cNvPr id="16" name="Freeform 15"/>
            <p:cNvSpPr/>
            <p:nvPr/>
          </p:nvSpPr>
          <p:spPr>
            <a:xfrm>
              <a:off x="4975040" y="4035630"/>
              <a:ext cx="618428" cy="28871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618428" y="0"/>
                  </a:moveTo>
                  <a:lnTo>
                    <a:pt x="618428" y="259230"/>
                  </a:lnTo>
                  <a:lnTo>
                    <a:pt x="0" y="259230"/>
                  </a:lnTo>
                  <a:lnTo>
                    <a:pt x="0" y="288712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4615954" y="4357937"/>
              <a:ext cx="788894" cy="788893"/>
            </a:xfrm>
            <a:custGeom>
              <a:avLst/>
              <a:gdLst>
                <a:gd name="connsiteX0" fmla="*/ 0 w 788894"/>
                <a:gd name="connsiteY0" fmla="*/ 78889 h 788893"/>
                <a:gd name="connsiteX1" fmla="*/ 78889 w 788894"/>
                <a:gd name="connsiteY1" fmla="*/ 0 h 788893"/>
                <a:gd name="connsiteX2" fmla="*/ 710005 w 788894"/>
                <a:gd name="connsiteY2" fmla="*/ 0 h 788893"/>
                <a:gd name="connsiteX3" fmla="*/ 788894 w 788894"/>
                <a:gd name="connsiteY3" fmla="*/ 78889 h 788893"/>
                <a:gd name="connsiteX4" fmla="*/ 788894 w 788894"/>
                <a:gd name="connsiteY4" fmla="*/ 710004 h 788893"/>
                <a:gd name="connsiteX5" fmla="*/ 710005 w 788894"/>
                <a:gd name="connsiteY5" fmla="*/ 788893 h 788893"/>
                <a:gd name="connsiteX6" fmla="*/ 78889 w 788894"/>
                <a:gd name="connsiteY6" fmla="*/ 788893 h 788893"/>
                <a:gd name="connsiteX7" fmla="*/ 0 w 788894"/>
                <a:gd name="connsiteY7" fmla="*/ 710004 h 788893"/>
                <a:gd name="connsiteX8" fmla="*/ 0 w 788894"/>
                <a:gd name="connsiteY8" fmla="*/ 78889 h 788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88894" h="788893">
                  <a:moveTo>
                    <a:pt x="0" y="78889"/>
                  </a:moveTo>
                  <a:cubicBezTo>
                    <a:pt x="0" y="35320"/>
                    <a:pt x="35320" y="0"/>
                    <a:pt x="78889" y="0"/>
                  </a:cubicBezTo>
                  <a:lnTo>
                    <a:pt x="710005" y="0"/>
                  </a:lnTo>
                  <a:cubicBezTo>
                    <a:pt x="753574" y="0"/>
                    <a:pt x="788894" y="35320"/>
                    <a:pt x="788894" y="78889"/>
                  </a:cubicBezTo>
                  <a:lnTo>
                    <a:pt x="788894" y="710004"/>
                  </a:lnTo>
                  <a:cubicBezTo>
                    <a:pt x="788894" y="753573"/>
                    <a:pt x="753574" y="788893"/>
                    <a:pt x="710005" y="788893"/>
                  </a:cubicBezTo>
                  <a:lnTo>
                    <a:pt x="78889" y="788893"/>
                  </a:lnTo>
                  <a:cubicBezTo>
                    <a:pt x="35320" y="788893"/>
                    <a:pt x="0" y="753573"/>
                    <a:pt x="0" y="710004"/>
                  </a:cubicBezTo>
                  <a:lnTo>
                    <a:pt x="0" y="78889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1206" tIns="61206" rIns="61206" bIns="61206" numCol="1" spcCol="1270" anchor="ctr" anchorCtr="0">
              <a:no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Activity 5: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After School Program</a:t>
              </a: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6433396" y="4035631"/>
            <a:ext cx="1044944" cy="2196499"/>
            <a:chOff x="5165446" y="4035630"/>
            <a:chExt cx="788894" cy="2196499"/>
          </a:xfrm>
        </p:grpSpPr>
        <p:sp>
          <p:nvSpPr>
            <p:cNvPr id="15" name="Freeform 14"/>
            <p:cNvSpPr/>
            <p:nvPr/>
          </p:nvSpPr>
          <p:spPr>
            <a:xfrm>
              <a:off x="5478811" y="4035630"/>
              <a:ext cx="91440" cy="137401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14657" y="0"/>
                  </a:moveTo>
                  <a:lnTo>
                    <a:pt x="114657" y="1344529"/>
                  </a:lnTo>
                  <a:lnTo>
                    <a:pt x="45720" y="1344529"/>
                  </a:lnTo>
                  <a:lnTo>
                    <a:pt x="45720" y="1374011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54" name="Freeform 53"/>
            <p:cNvSpPr/>
            <p:nvPr/>
          </p:nvSpPr>
          <p:spPr>
            <a:xfrm>
              <a:off x="5165446" y="5443236"/>
              <a:ext cx="788894" cy="788893"/>
            </a:xfrm>
            <a:custGeom>
              <a:avLst/>
              <a:gdLst>
                <a:gd name="connsiteX0" fmla="*/ 0 w 788894"/>
                <a:gd name="connsiteY0" fmla="*/ 78889 h 788893"/>
                <a:gd name="connsiteX1" fmla="*/ 78889 w 788894"/>
                <a:gd name="connsiteY1" fmla="*/ 0 h 788893"/>
                <a:gd name="connsiteX2" fmla="*/ 710005 w 788894"/>
                <a:gd name="connsiteY2" fmla="*/ 0 h 788893"/>
                <a:gd name="connsiteX3" fmla="*/ 788894 w 788894"/>
                <a:gd name="connsiteY3" fmla="*/ 78889 h 788893"/>
                <a:gd name="connsiteX4" fmla="*/ 788894 w 788894"/>
                <a:gd name="connsiteY4" fmla="*/ 710004 h 788893"/>
                <a:gd name="connsiteX5" fmla="*/ 710005 w 788894"/>
                <a:gd name="connsiteY5" fmla="*/ 788893 h 788893"/>
                <a:gd name="connsiteX6" fmla="*/ 78889 w 788894"/>
                <a:gd name="connsiteY6" fmla="*/ 788893 h 788893"/>
                <a:gd name="connsiteX7" fmla="*/ 0 w 788894"/>
                <a:gd name="connsiteY7" fmla="*/ 710004 h 788893"/>
                <a:gd name="connsiteX8" fmla="*/ 0 w 788894"/>
                <a:gd name="connsiteY8" fmla="*/ 78889 h 788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88894" h="788893">
                  <a:moveTo>
                    <a:pt x="0" y="78889"/>
                  </a:moveTo>
                  <a:cubicBezTo>
                    <a:pt x="0" y="35320"/>
                    <a:pt x="35320" y="0"/>
                    <a:pt x="78889" y="0"/>
                  </a:cubicBezTo>
                  <a:lnTo>
                    <a:pt x="710005" y="0"/>
                  </a:lnTo>
                  <a:cubicBezTo>
                    <a:pt x="753574" y="0"/>
                    <a:pt x="788894" y="35320"/>
                    <a:pt x="788894" y="78889"/>
                  </a:cubicBezTo>
                  <a:lnTo>
                    <a:pt x="788894" y="710004"/>
                  </a:lnTo>
                  <a:cubicBezTo>
                    <a:pt x="788894" y="753573"/>
                    <a:pt x="753574" y="788893"/>
                    <a:pt x="710005" y="788893"/>
                  </a:cubicBezTo>
                  <a:lnTo>
                    <a:pt x="78889" y="788893"/>
                  </a:lnTo>
                  <a:cubicBezTo>
                    <a:pt x="35320" y="788893"/>
                    <a:pt x="0" y="753573"/>
                    <a:pt x="0" y="710004"/>
                  </a:cubicBezTo>
                  <a:lnTo>
                    <a:pt x="0" y="78889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1206" tIns="61206" rIns="61206" bIns="61206" numCol="1" spcCol="1270" anchor="ctr" anchorCtr="0">
              <a:no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Activity 6: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Senior Program</a:t>
              </a: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7084390" y="3990373"/>
            <a:ext cx="1337407" cy="1138493"/>
            <a:chOff x="5785615" y="4008337"/>
            <a:chExt cx="788894" cy="1138493"/>
          </a:xfrm>
        </p:grpSpPr>
        <p:sp>
          <p:nvSpPr>
            <p:cNvPr id="14" name="Freeform 13"/>
            <p:cNvSpPr/>
            <p:nvPr/>
          </p:nvSpPr>
          <p:spPr>
            <a:xfrm>
              <a:off x="5989267" y="4008337"/>
              <a:ext cx="551232" cy="28871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59230"/>
                  </a:lnTo>
                  <a:lnTo>
                    <a:pt x="551232" y="259230"/>
                  </a:lnTo>
                  <a:lnTo>
                    <a:pt x="551232" y="288712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56" name="Freeform 55"/>
            <p:cNvSpPr/>
            <p:nvPr/>
          </p:nvSpPr>
          <p:spPr>
            <a:xfrm>
              <a:off x="5785615" y="4357937"/>
              <a:ext cx="788894" cy="788893"/>
            </a:xfrm>
            <a:custGeom>
              <a:avLst/>
              <a:gdLst>
                <a:gd name="connsiteX0" fmla="*/ 0 w 788894"/>
                <a:gd name="connsiteY0" fmla="*/ 78889 h 788893"/>
                <a:gd name="connsiteX1" fmla="*/ 78889 w 788894"/>
                <a:gd name="connsiteY1" fmla="*/ 0 h 788893"/>
                <a:gd name="connsiteX2" fmla="*/ 710005 w 788894"/>
                <a:gd name="connsiteY2" fmla="*/ 0 h 788893"/>
                <a:gd name="connsiteX3" fmla="*/ 788894 w 788894"/>
                <a:gd name="connsiteY3" fmla="*/ 78889 h 788893"/>
                <a:gd name="connsiteX4" fmla="*/ 788894 w 788894"/>
                <a:gd name="connsiteY4" fmla="*/ 710004 h 788893"/>
                <a:gd name="connsiteX5" fmla="*/ 710005 w 788894"/>
                <a:gd name="connsiteY5" fmla="*/ 788893 h 788893"/>
                <a:gd name="connsiteX6" fmla="*/ 78889 w 788894"/>
                <a:gd name="connsiteY6" fmla="*/ 788893 h 788893"/>
                <a:gd name="connsiteX7" fmla="*/ 0 w 788894"/>
                <a:gd name="connsiteY7" fmla="*/ 710004 h 788893"/>
                <a:gd name="connsiteX8" fmla="*/ 0 w 788894"/>
                <a:gd name="connsiteY8" fmla="*/ 78889 h 788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88894" h="788893">
                  <a:moveTo>
                    <a:pt x="0" y="78889"/>
                  </a:moveTo>
                  <a:cubicBezTo>
                    <a:pt x="0" y="35320"/>
                    <a:pt x="35320" y="0"/>
                    <a:pt x="78889" y="0"/>
                  </a:cubicBezTo>
                  <a:lnTo>
                    <a:pt x="710005" y="0"/>
                  </a:lnTo>
                  <a:cubicBezTo>
                    <a:pt x="753574" y="0"/>
                    <a:pt x="788894" y="35320"/>
                    <a:pt x="788894" y="78889"/>
                  </a:cubicBezTo>
                  <a:lnTo>
                    <a:pt x="788894" y="710004"/>
                  </a:lnTo>
                  <a:cubicBezTo>
                    <a:pt x="788894" y="753573"/>
                    <a:pt x="753574" y="788893"/>
                    <a:pt x="710005" y="788893"/>
                  </a:cubicBezTo>
                  <a:lnTo>
                    <a:pt x="78889" y="788893"/>
                  </a:lnTo>
                  <a:cubicBezTo>
                    <a:pt x="35320" y="788893"/>
                    <a:pt x="0" y="753573"/>
                    <a:pt x="0" y="710004"/>
                  </a:cubicBezTo>
                  <a:lnTo>
                    <a:pt x="0" y="78889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1206" tIns="61206" rIns="61206" bIns="61206" numCol="1" spcCol="1270" anchor="ctr" anchorCtr="0">
              <a:no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Activity 7: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Food Pantry</a:t>
              </a:r>
            </a:p>
          </p:txBody>
        </p:sp>
      </p:grpSp>
      <p:sp>
        <p:nvSpPr>
          <p:cNvPr id="58" name="Freeform 57"/>
          <p:cNvSpPr/>
          <p:nvPr/>
        </p:nvSpPr>
        <p:spPr>
          <a:xfrm>
            <a:off x="8115943" y="228600"/>
            <a:ext cx="2018656" cy="846534"/>
          </a:xfrm>
          <a:custGeom>
            <a:avLst/>
            <a:gdLst>
              <a:gd name="connsiteX0" fmla="*/ 0 w 2018656"/>
              <a:gd name="connsiteY0" fmla="*/ 84653 h 846534"/>
              <a:gd name="connsiteX1" fmla="*/ 84653 w 2018656"/>
              <a:gd name="connsiteY1" fmla="*/ 0 h 846534"/>
              <a:gd name="connsiteX2" fmla="*/ 1934003 w 2018656"/>
              <a:gd name="connsiteY2" fmla="*/ 0 h 846534"/>
              <a:gd name="connsiteX3" fmla="*/ 2018656 w 2018656"/>
              <a:gd name="connsiteY3" fmla="*/ 84653 h 846534"/>
              <a:gd name="connsiteX4" fmla="*/ 2018656 w 2018656"/>
              <a:gd name="connsiteY4" fmla="*/ 761881 h 846534"/>
              <a:gd name="connsiteX5" fmla="*/ 1934003 w 2018656"/>
              <a:gd name="connsiteY5" fmla="*/ 846534 h 846534"/>
              <a:gd name="connsiteX6" fmla="*/ 84653 w 2018656"/>
              <a:gd name="connsiteY6" fmla="*/ 846534 h 846534"/>
              <a:gd name="connsiteX7" fmla="*/ 0 w 2018656"/>
              <a:gd name="connsiteY7" fmla="*/ 761881 h 846534"/>
              <a:gd name="connsiteX8" fmla="*/ 0 w 2018656"/>
              <a:gd name="connsiteY8" fmla="*/ 84653 h 846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18656" h="846534">
                <a:moveTo>
                  <a:pt x="0" y="84653"/>
                </a:moveTo>
                <a:cubicBezTo>
                  <a:pt x="0" y="37900"/>
                  <a:pt x="37900" y="0"/>
                  <a:pt x="84653" y="0"/>
                </a:cubicBezTo>
                <a:lnTo>
                  <a:pt x="1934003" y="0"/>
                </a:lnTo>
                <a:cubicBezTo>
                  <a:pt x="1980756" y="0"/>
                  <a:pt x="2018656" y="37900"/>
                  <a:pt x="2018656" y="84653"/>
                </a:cubicBezTo>
                <a:lnTo>
                  <a:pt x="2018656" y="761881"/>
                </a:lnTo>
                <a:cubicBezTo>
                  <a:pt x="2018656" y="808634"/>
                  <a:pt x="1980756" y="846534"/>
                  <a:pt x="1934003" y="846534"/>
                </a:cubicBezTo>
                <a:lnTo>
                  <a:pt x="84653" y="846534"/>
                </a:lnTo>
                <a:cubicBezTo>
                  <a:pt x="37900" y="846534"/>
                  <a:pt x="0" y="808634"/>
                  <a:pt x="0" y="761881"/>
                </a:cubicBezTo>
                <a:lnTo>
                  <a:pt x="0" y="84653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5754" tIns="85754" rIns="85754" bIns="85754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1" dirty="0"/>
              <a:t>CAPER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9051454" y="1075624"/>
            <a:ext cx="1658145" cy="4142983"/>
            <a:chOff x="7061533" y="1041540"/>
            <a:chExt cx="1658145" cy="4142983"/>
          </a:xfrm>
        </p:grpSpPr>
        <p:sp>
          <p:nvSpPr>
            <p:cNvPr id="13" name="Freeform 12"/>
            <p:cNvSpPr/>
            <p:nvPr/>
          </p:nvSpPr>
          <p:spPr>
            <a:xfrm>
              <a:off x="7565909" y="1041540"/>
              <a:ext cx="98485" cy="328544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3255961"/>
                  </a:lnTo>
                  <a:lnTo>
                    <a:pt x="98485" y="3255961"/>
                  </a:lnTo>
                  <a:lnTo>
                    <a:pt x="98485" y="3285444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60" name="Freeform 59"/>
            <p:cNvSpPr/>
            <p:nvPr/>
          </p:nvSpPr>
          <p:spPr>
            <a:xfrm>
              <a:off x="7061533" y="4388387"/>
              <a:ext cx="1658145" cy="796136"/>
            </a:xfrm>
            <a:custGeom>
              <a:avLst/>
              <a:gdLst>
                <a:gd name="connsiteX0" fmla="*/ 0 w 1494607"/>
                <a:gd name="connsiteY0" fmla="*/ 79614 h 796136"/>
                <a:gd name="connsiteX1" fmla="*/ 79614 w 1494607"/>
                <a:gd name="connsiteY1" fmla="*/ 0 h 796136"/>
                <a:gd name="connsiteX2" fmla="*/ 1414993 w 1494607"/>
                <a:gd name="connsiteY2" fmla="*/ 0 h 796136"/>
                <a:gd name="connsiteX3" fmla="*/ 1494607 w 1494607"/>
                <a:gd name="connsiteY3" fmla="*/ 79614 h 796136"/>
                <a:gd name="connsiteX4" fmla="*/ 1494607 w 1494607"/>
                <a:gd name="connsiteY4" fmla="*/ 716522 h 796136"/>
                <a:gd name="connsiteX5" fmla="*/ 1414993 w 1494607"/>
                <a:gd name="connsiteY5" fmla="*/ 796136 h 796136"/>
                <a:gd name="connsiteX6" fmla="*/ 79614 w 1494607"/>
                <a:gd name="connsiteY6" fmla="*/ 796136 h 796136"/>
                <a:gd name="connsiteX7" fmla="*/ 0 w 1494607"/>
                <a:gd name="connsiteY7" fmla="*/ 716522 h 796136"/>
                <a:gd name="connsiteX8" fmla="*/ 0 w 1494607"/>
                <a:gd name="connsiteY8" fmla="*/ 79614 h 79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94607" h="796136">
                  <a:moveTo>
                    <a:pt x="0" y="79614"/>
                  </a:moveTo>
                  <a:cubicBezTo>
                    <a:pt x="0" y="35644"/>
                    <a:pt x="35644" y="0"/>
                    <a:pt x="79614" y="0"/>
                  </a:cubicBezTo>
                  <a:lnTo>
                    <a:pt x="1414993" y="0"/>
                  </a:lnTo>
                  <a:cubicBezTo>
                    <a:pt x="1458963" y="0"/>
                    <a:pt x="1494607" y="35644"/>
                    <a:pt x="1494607" y="79614"/>
                  </a:cubicBezTo>
                  <a:lnTo>
                    <a:pt x="1494607" y="716522"/>
                  </a:lnTo>
                  <a:cubicBezTo>
                    <a:pt x="1494607" y="760492"/>
                    <a:pt x="1458963" y="796136"/>
                    <a:pt x="1414993" y="796136"/>
                  </a:cubicBezTo>
                  <a:lnTo>
                    <a:pt x="79614" y="796136"/>
                  </a:lnTo>
                  <a:cubicBezTo>
                    <a:pt x="35644" y="796136"/>
                    <a:pt x="0" y="760492"/>
                    <a:pt x="0" y="716522"/>
                  </a:cubicBezTo>
                  <a:lnTo>
                    <a:pt x="0" y="79614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1418" tIns="61418" rIns="61418" bIns="61418" numCol="1" spcCol="1270" anchor="ctr" anchorCtr="0">
              <a:no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dirty="0"/>
                <a:t>Goals/Outcomes (CR05):</a:t>
              </a:r>
            </a:p>
            <a:p>
              <a:pPr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Housing</a:t>
              </a:r>
            </a:p>
            <a:p>
              <a:pPr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Infrastructure</a:t>
              </a:r>
            </a:p>
            <a:p>
              <a:pPr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/>
                <a:t>Public Services</a:t>
              </a:r>
            </a:p>
          </p:txBody>
        </p:sp>
      </p:grpSp>
      <p:cxnSp>
        <p:nvCxnSpPr>
          <p:cNvPr id="9" name="Straight Arrow Connector 8"/>
          <p:cNvCxnSpPr/>
          <p:nvPr/>
        </p:nvCxnSpPr>
        <p:spPr>
          <a:xfrm>
            <a:off x="4114800" y="2743200"/>
            <a:ext cx="914400" cy="0"/>
          </a:xfrm>
          <a:prstGeom prst="straightConnector1">
            <a:avLst/>
          </a:prstGeom>
          <a:ln w="25400" cmpd="sng">
            <a:solidFill>
              <a:srgbClr val="3D669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5320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 Annual Plan to Con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Goals in Annual Plan agree with Goals in ConPlan</a:t>
            </a:r>
          </a:p>
          <a:p>
            <a:endParaRPr lang="en-US" dirty="0"/>
          </a:p>
          <a:p>
            <a:r>
              <a:rPr lang="en-US" dirty="0"/>
              <a:t>Projects in Annual Plan placed under correct Goal in BOTH Annual Plan &amp; ConPlan</a:t>
            </a:r>
          </a:p>
          <a:p>
            <a:endParaRPr lang="en-US" dirty="0"/>
          </a:p>
          <a:p>
            <a:r>
              <a:rPr lang="en-US" dirty="0"/>
              <a:t>Goal Outcome Indicators for Annual Plan Goals and Projects match those used in the associated ConPlan Goals and Priority Needs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217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48BC561-B7D3-46FC-9414-4D596B2B1DAE}"/>
              </a:ext>
            </a:extLst>
          </p:cNvPr>
          <p:cNvGraphicFramePr/>
          <p:nvPr/>
        </p:nvGraphicFramePr>
        <p:xfrm>
          <a:off x="0" y="340519"/>
          <a:ext cx="12192000" cy="6176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58EF57B-93B1-4BDC-A80C-31FE43D8D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DA1A45-BFB8-4EF2-909C-E62A3DFC5D7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3" name="Oval 2"/>
          <p:cNvSpPr/>
          <p:nvPr/>
        </p:nvSpPr>
        <p:spPr>
          <a:xfrm>
            <a:off x="5314950" y="1310879"/>
            <a:ext cx="1562100" cy="457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ConPlan</a:t>
            </a:r>
          </a:p>
        </p:txBody>
      </p:sp>
      <p:sp>
        <p:nvSpPr>
          <p:cNvPr id="6" name="Oval 5"/>
          <p:cNvSpPr/>
          <p:nvPr/>
        </p:nvSpPr>
        <p:spPr>
          <a:xfrm>
            <a:off x="4791075" y="2819400"/>
            <a:ext cx="2609850" cy="457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ConPlan &amp; Annual Plan</a:t>
            </a:r>
          </a:p>
        </p:txBody>
      </p:sp>
      <p:sp>
        <p:nvSpPr>
          <p:cNvPr id="7" name="Oval 6"/>
          <p:cNvSpPr/>
          <p:nvPr/>
        </p:nvSpPr>
        <p:spPr>
          <a:xfrm>
            <a:off x="5040457" y="4551761"/>
            <a:ext cx="2111086" cy="457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Annual Plan</a:t>
            </a:r>
          </a:p>
        </p:txBody>
      </p:sp>
      <p:sp>
        <p:nvSpPr>
          <p:cNvPr id="8" name="Oval 7"/>
          <p:cNvSpPr/>
          <p:nvPr/>
        </p:nvSpPr>
        <p:spPr>
          <a:xfrm>
            <a:off x="5314950" y="6060282"/>
            <a:ext cx="1562100" cy="457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IDIS</a:t>
            </a:r>
          </a:p>
        </p:txBody>
      </p:sp>
    </p:spTree>
    <p:extLst>
      <p:ext uri="{BB962C8B-B14F-4D97-AF65-F5344CB8AC3E}">
        <p14:creationId xmlns:p14="http://schemas.microsoft.com/office/powerpoint/2010/main" val="173632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ConPlan Structure =</a:t>
            </a:r>
            <a:br>
              <a:rPr lang="en-US" dirty="0"/>
            </a:br>
            <a:r>
              <a:rPr lang="en-US" dirty="0"/>
              <a:t>Annual Plan Structure =</a:t>
            </a:r>
            <a:br>
              <a:rPr lang="en-US" dirty="0"/>
            </a:br>
            <a:r>
              <a:rPr lang="en-US" dirty="0"/>
              <a:t>CAPER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In IDIS, Beneficiaries from individual activities are sorted multiple times:</a:t>
            </a:r>
          </a:p>
          <a:p>
            <a:pPr lvl="1"/>
            <a:r>
              <a:rPr lang="en-US" dirty="0"/>
              <a:t>First by Matrix codes (from the IDIS activities)</a:t>
            </a:r>
          </a:p>
          <a:p>
            <a:pPr lvl="1"/>
            <a:r>
              <a:rPr lang="en-US" dirty="0"/>
              <a:t>Then by Goal Outcome Indicator (from the Annual Plan Projects &amp; Goals)</a:t>
            </a:r>
          </a:p>
          <a:p>
            <a:pPr lvl="1"/>
            <a:r>
              <a:rPr lang="en-US" dirty="0"/>
              <a:t>Then by Goal Outcome Indicator (from the ConPlan)</a:t>
            </a:r>
          </a:p>
          <a:p>
            <a:pPr lvl="1"/>
            <a:r>
              <a:rPr lang="en-US" dirty="0"/>
              <a:t>Then displayed under the Goals (from the ConPlan)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How you set up the ConPlan and Annual Action Plan determines how the data will be reflected in the CAPER</a:t>
            </a:r>
          </a:p>
        </p:txBody>
      </p:sp>
    </p:spTree>
    <p:extLst>
      <p:ext uri="{BB962C8B-B14F-4D97-AF65-F5344CB8AC3E}">
        <p14:creationId xmlns:p14="http://schemas.microsoft.com/office/powerpoint/2010/main" val="3634565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Outcome Indicators (GOI)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Key component that ties together all three documents: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Con Plan SP 45: GOI chosen, 5 year estimated $$ and # served set by GOI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Annual Action Plan AP20: Estimate annual $ spent/# served by GOI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CAPER CR05: Report actuals against estimated GOI for both Annual and 5 year plans.</a:t>
            </a:r>
          </a:p>
        </p:txBody>
      </p:sp>
    </p:spTree>
    <p:extLst>
      <p:ext uri="{BB962C8B-B14F-4D97-AF65-F5344CB8AC3E}">
        <p14:creationId xmlns:p14="http://schemas.microsoft.com/office/powerpoint/2010/main" val="2515569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GOI v. Matrix Codes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GOIs and Matrix Codes are linked – even though nowhere in IDIS or the Con Plan does it say so!</a:t>
            </a:r>
          </a:p>
          <a:p>
            <a:endParaRPr lang="en-US" dirty="0"/>
          </a:p>
          <a:p>
            <a:r>
              <a:rPr lang="en-US" dirty="0"/>
              <a:t>Choose GOIs carefully to correspond with the Matrix Codes you plan to/typically use to save yourself headaches at CAPER time.</a:t>
            </a:r>
          </a:p>
          <a:p>
            <a:endParaRPr lang="en-US" dirty="0"/>
          </a:p>
          <a:p>
            <a:r>
              <a:rPr lang="en-US" dirty="0"/>
              <a:t>Appendix B in eCon Planning Suite Desk Guide has reference table:</a:t>
            </a:r>
          </a:p>
          <a:p>
            <a:pPr lvl="1"/>
            <a:r>
              <a:rPr lang="en-US" dirty="0">
                <a:hlinkClick r:id="rId2"/>
              </a:rPr>
              <a:t>https://www.hudexchange.info/resources/documents/eCon-Planning-Suite-Desk-Guide-IDIS-Conplan-Action-Plan-Caper-Per.pdf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618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03079"/>
            <a:ext cx="10972800" cy="1508760"/>
          </a:xfrm>
        </p:spPr>
        <p:txBody>
          <a:bodyPr>
            <a:normAutofit/>
          </a:bodyPr>
          <a:lstStyle/>
          <a:p>
            <a:r>
              <a:rPr lang="en-US" dirty="0"/>
              <a:t>ConPlan Goals &amp; Accomplishments Report</a:t>
            </a:r>
            <a:br>
              <a:rPr lang="en-US" dirty="0"/>
            </a:br>
            <a:r>
              <a:rPr lang="en-US" dirty="0"/>
              <a:t>(same as CR05 in CAPER)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0721911-933E-4731-9E52-19E5C0414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A1A45-BFB8-4EF2-909C-E62A3DFC5D78}" type="slidenum">
              <a:rPr lang="en-US" smtClean="0"/>
              <a:t>9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718848" y="1676400"/>
            <a:ext cx="11287415" cy="4988555"/>
            <a:chOff x="609600" y="1490609"/>
            <a:chExt cx="11287415" cy="4988555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/>
            <a:srcRect l="16531" t="22834" r="18318" b="42255"/>
            <a:stretch/>
          </p:blipFill>
          <p:spPr>
            <a:xfrm>
              <a:off x="609600" y="3324946"/>
              <a:ext cx="10972800" cy="3154218"/>
            </a:xfrm>
            <a:prstGeom prst="rect">
              <a:avLst/>
            </a:prstGeom>
          </p:spPr>
        </p:pic>
        <p:sp>
          <p:nvSpPr>
            <p:cNvPr id="8" name="Oval 7"/>
            <p:cNvSpPr/>
            <p:nvPr/>
          </p:nvSpPr>
          <p:spPr>
            <a:xfrm>
              <a:off x="711085" y="1490609"/>
              <a:ext cx="2180475" cy="432792"/>
            </a:xfrm>
            <a:prstGeom prst="ellipse">
              <a:avLst/>
            </a:prstGeom>
            <a:solidFill>
              <a:srgbClr val="7030A0"/>
            </a:solidFill>
            <a:ln w="571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From Con-Plan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6139152" y="1553117"/>
              <a:ext cx="1996644" cy="307777"/>
            </a:xfrm>
            <a:prstGeom prst="rect">
              <a:avLst/>
            </a:prstGeom>
            <a:solidFill>
              <a:srgbClr val="00B050"/>
            </a:solidFill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From Annual Plan</a:t>
              </a:r>
            </a:p>
          </p:txBody>
        </p:sp>
        <p:sp>
          <p:nvSpPr>
            <p:cNvPr id="13" name="Hexagon 12"/>
            <p:cNvSpPr/>
            <p:nvPr/>
          </p:nvSpPr>
          <p:spPr>
            <a:xfrm>
              <a:off x="9611563" y="1515909"/>
              <a:ext cx="2285452" cy="382191"/>
            </a:xfrm>
            <a:prstGeom prst="hexagon">
              <a:avLst/>
            </a:prstGeom>
            <a:solidFill>
              <a:srgbClr val="0070C0"/>
            </a:solidFill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From IDIS Activities</a:t>
              </a:r>
            </a:p>
          </p:txBody>
        </p:sp>
        <p:cxnSp>
          <p:nvCxnSpPr>
            <p:cNvPr id="5" name="Straight Arrow Connector 4"/>
            <p:cNvCxnSpPr/>
            <p:nvPr/>
          </p:nvCxnSpPr>
          <p:spPr>
            <a:xfrm>
              <a:off x="1535150" y="1962568"/>
              <a:ext cx="7323" cy="1880721"/>
            </a:xfrm>
            <a:prstGeom prst="straightConnector1">
              <a:avLst/>
            </a:prstGeom>
            <a:ln w="5715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2361295" y="1914003"/>
              <a:ext cx="4929535" cy="1863670"/>
            </a:xfrm>
            <a:prstGeom prst="straightConnector1">
              <a:avLst/>
            </a:prstGeom>
            <a:ln w="5715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1860535" y="1919097"/>
              <a:ext cx="4538701" cy="1965960"/>
            </a:xfrm>
            <a:prstGeom prst="straightConnector1">
              <a:avLst/>
            </a:prstGeom>
            <a:ln w="5715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8131555" y="1860894"/>
              <a:ext cx="1381725" cy="1972197"/>
            </a:xfrm>
            <a:prstGeom prst="straightConnector1">
              <a:avLst/>
            </a:prstGeom>
            <a:ln w="5715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H="1">
              <a:off x="5331569" y="1825625"/>
              <a:ext cx="1574047" cy="2040426"/>
            </a:xfrm>
            <a:prstGeom prst="straightConnector1">
              <a:avLst/>
            </a:prstGeom>
            <a:ln w="5715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1535150" y="1923401"/>
              <a:ext cx="3404017" cy="1961656"/>
            </a:xfrm>
            <a:prstGeom prst="straightConnector1">
              <a:avLst/>
            </a:prstGeom>
            <a:ln w="5715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flipH="1">
              <a:off x="6807335" y="1844631"/>
              <a:ext cx="292847" cy="1998658"/>
            </a:xfrm>
            <a:prstGeom prst="straightConnector1">
              <a:avLst/>
            </a:prstGeom>
            <a:ln w="5715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cxnSpLocks/>
              <a:stCxn id="13" idx="2"/>
            </p:cNvCxnSpPr>
            <p:nvPr/>
          </p:nvCxnSpPr>
          <p:spPr>
            <a:xfrm flipH="1">
              <a:off x="7021237" y="1898100"/>
              <a:ext cx="2912192" cy="1945189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cxnSpLocks/>
            </p:cNvCxnSpPr>
            <p:nvPr/>
          </p:nvCxnSpPr>
          <p:spPr>
            <a:xfrm flipH="1">
              <a:off x="8517730" y="1923401"/>
              <a:ext cx="2026923" cy="1770555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cxnSpLocks/>
            </p:cNvCxnSpPr>
            <p:nvPr/>
          </p:nvCxnSpPr>
          <p:spPr>
            <a:xfrm flipH="1">
              <a:off x="10400406" y="1914003"/>
              <a:ext cx="373748" cy="1779953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2975753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16700</TotalTime>
  <Words>944</Words>
  <Application>Microsoft Office PowerPoint</Application>
  <PresentationFormat>Widescreen</PresentationFormat>
  <Paragraphs>209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Corbel</vt:lpstr>
      <vt:lpstr>Trebuchet MS</vt:lpstr>
      <vt:lpstr>Wingdings 3</vt:lpstr>
      <vt:lpstr>Facet</vt:lpstr>
      <vt:lpstr>Best Practices for Annual Action Plan</vt:lpstr>
      <vt:lpstr>The Annual Plan is the middle man</vt:lpstr>
      <vt:lpstr>PowerPoint Presentation</vt:lpstr>
      <vt:lpstr>Relate Annual Plan to Con Plan</vt:lpstr>
      <vt:lpstr>PowerPoint Presentation</vt:lpstr>
      <vt:lpstr>ConPlan Structure = Annual Plan Structure = CAPER Structure</vt:lpstr>
      <vt:lpstr>Goal Outcome Indicators (GOI)</vt:lpstr>
      <vt:lpstr>GOI v. Matrix Codes</vt:lpstr>
      <vt:lpstr>ConPlan Goals &amp; Accomplishments Report (same as CR05 in CAPER)</vt:lpstr>
      <vt:lpstr>Relate IDIS Activities to Annual Plan</vt:lpstr>
      <vt:lpstr>Relate Needs/Goals/Projects</vt:lpstr>
      <vt:lpstr>PowerPoint Presentation</vt:lpstr>
      <vt:lpstr>Questions?</vt:lpstr>
    </vt:vector>
  </TitlesOfParts>
  <Company>City of Davenport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Johnson, Heather</dc:creator>
  <cp:lastModifiedBy>Johnson, Heather</cp:lastModifiedBy>
  <cp:revision>39</cp:revision>
  <cp:lastPrinted>2025-06-06T16:35:58Z</cp:lastPrinted>
  <dcterms:created xsi:type="dcterms:W3CDTF">2017-05-25T14:23:27Z</dcterms:created>
  <dcterms:modified xsi:type="dcterms:W3CDTF">2025-06-06T19:45:02Z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2025-06-06T16:26:59Z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b712ea80-21d8-4c09-850b-9b40b66872c3</vt:lpwstr>
  </property>
  <property fmtid="{D5CDD505-2E9C-101B-9397-08002B2CF9AE}" pid="7" name="MSIP_Label_defa4170-0d19-0005-0004-bc88714345d2_ActionId">
    <vt:lpwstr>07a83b49-ca4e-4f7d-87f5-4f4cb31371ce</vt:lpwstr>
  </property>
  <property fmtid="{D5CDD505-2E9C-101B-9397-08002B2CF9AE}" pid="8" name="MSIP_Label_defa4170-0d19-0005-0004-bc88714345d2_ContentBits">
    <vt:lpwstr>0</vt:lpwstr>
  </property>
  <property fmtid="{D5CDD505-2E9C-101B-9397-08002B2CF9AE}" pid="9" name="MSIP_Label_defa4170-0d19-0005-0004-bc88714345d2_Tag">
    <vt:lpwstr>10, 3, 0, 1</vt:lpwstr>
  </property>
</Properties>
</file>